
<file path=[Content_Types].xml><?xml version="1.0" encoding="utf-8"?>
<Types xmlns="http://schemas.openxmlformats.org/package/2006/content-types">
  <Override PartName="/ppt/tags/tag8.xml" ContentType="application/vnd.openxmlformats-officedocument.presentationml.tags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ags/tag4.xml" ContentType="application/vnd.openxmlformats-officedocument.presentationml.tags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tags/tag2.xml" ContentType="application/vnd.openxmlformats-officedocument.presentationml.tags+xml"/>
  <Override PartName="/ppt/tags/tag49.xml" ContentType="application/vnd.openxmlformats-officedocument.presentationml.tags+xml"/>
  <Override PartName="/ppt/tags/tag58.xml" ContentType="application/vnd.openxmlformats-officedocument.presentationml.tags+xml"/>
  <Default Extension="rels" ContentType="application/vnd.openxmlformats-package.relationships+xml"/>
  <Default Extension="xml" ContentType="application/xml"/>
  <Override PartName="/ppt/notesMasters/notesMaster1.xml" ContentType="application/vnd.openxmlformats-officedocument.presentationml.notesMaster+xml"/>
  <Override PartName="/ppt/tags/tag29.xml" ContentType="application/vnd.openxmlformats-officedocument.presentationml.tags+xml"/>
  <Override PartName="/ppt/tags/tag38.xml" ContentType="application/vnd.openxmlformats-officedocument.presentationml.tags+xml"/>
  <Override PartName="/ppt/tags/tag47.xml" ContentType="application/vnd.openxmlformats-officedocument.presentationml.tags+xml"/>
  <Override PartName="/ppt/tags/tag56.xml" ContentType="application/vnd.openxmlformats-officedocument.presentationml.tags+xml"/>
  <Override PartName="/ppt/tags/tag67.xml" ContentType="application/vnd.openxmlformats-officedocument.presentationml.tag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tags/tag16.xml" ContentType="application/vnd.openxmlformats-officedocument.presentationml.tags+xml"/>
  <Override PartName="/ppt/tags/tag18.xml" ContentType="application/vnd.openxmlformats-officedocument.presentationml.tags+xml"/>
  <Override PartName="/ppt/tags/tag27.xml" ContentType="application/vnd.openxmlformats-officedocument.presentationml.tags+xml"/>
  <Override PartName="/ppt/tags/tag36.xml" ContentType="application/vnd.openxmlformats-officedocument.presentationml.tags+xml"/>
  <Override PartName="/ppt/tags/tag45.xml" ContentType="application/vnd.openxmlformats-officedocument.presentationml.tags+xml"/>
  <Override PartName="/ppt/tags/tag54.xml" ContentType="application/vnd.openxmlformats-officedocument.presentationml.tags+xml"/>
  <Override PartName="/ppt/tags/tag63.xml" ContentType="application/vnd.openxmlformats-officedocument.presentationml.tags+xml"/>
  <Override PartName="/ppt/tags/tag65.xml" ContentType="application/vnd.openxmlformats-officedocument.presentationml.tags+xml"/>
  <Override PartName="/docProps/custom.xml" ContentType="application/vnd.openxmlformats-officedocument.custom-properties+xml"/>
  <Override PartName="/ppt/tags/tag14.xml" ContentType="application/vnd.openxmlformats-officedocument.presentationml.tags+xml"/>
  <Override PartName="/ppt/tags/tag25.xml" ContentType="application/vnd.openxmlformats-officedocument.presentationml.tags+xml"/>
  <Override PartName="/ppt/tags/tag34.xml" ContentType="application/vnd.openxmlformats-officedocument.presentationml.tags+xml"/>
  <Override PartName="/ppt/tags/tag43.xml" ContentType="application/vnd.openxmlformats-officedocument.presentationml.tags+xml"/>
  <Override PartName="/ppt/tags/tag52.xml" ContentType="application/vnd.openxmlformats-officedocument.presentationml.tags+xml"/>
  <Override PartName="/ppt/tags/tag61.xml" ContentType="application/vnd.openxmlformats-officedocument.presentationml.tags+xml"/>
  <Override PartName="/ppt/tags/tag12.xml" ContentType="application/vnd.openxmlformats-officedocument.presentationml.tags+xml"/>
  <Override PartName="/ppt/tags/tag23.xml" ContentType="application/vnd.openxmlformats-officedocument.presentationml.tags+xml"/>
  <Override PartName="/ppt/tags/tag32.xml" ContentType="application/vnd.openxmlformats-officedocument.presentationml.tags+xml"/>
  <Override PartName="/ppt/tags/tag41.xml" ContentType="application/vnd.openxmlformats-officedocument.presentationml.tags+xml"/>
  <Override PartName="/ppt/tags/tag50.xml" ContentType="application/vnd.openxmlformats-officedocument.presentationml.tags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21.xml" ContentType="application/vnd.openxmlformats-officedocument.presentationml.tags+xml"/>
  <Override PartName="/ppt/tags/tag30.xml" ContentType="application/vnd.openxmlformats-officedocument.presentationml.tags+xml"/>
  <Override PartName="/ppt/slideLayouts/slideLayout7.xml" ContentType="application/vnd.openxmlformats-officedocument.presentationml.slideLayout+xml"/>
  <Override PartName="/ppt/tags/tag7.xml" ContentType="application/vnd.openxmlformats-officedocument.presentationml.tags+xml"/>
  <Default Extension="png" ContentType="image/png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ags/tag5.xml" ContentType="application/vnd.openxmlformats-officedocument.presentationml.tags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Layouts/slideLayout3.xml" ContentType="application/vnd.openxmlformats-officedocument.presentationml.slideLayout+xml"/>
  <Override PartName="/ppt/tags/tag3.xml" ContentType="application/vnd.openxmlformats-officedocument.presentationml.tags+xml"/>
  <Override PartName="/ppt/tags/tag39.xml" ContentType="application/vnd.openxmlformats-officedocument.presentationml.tags+xml"/>
  <Override PartName="/ppt/tags/tag59.xml" ContentType="application/vnd.openxmlformats-officedocument.presentationml.tags+xml"/>
  <Default Extension="jpeg" ContentType="image/jpeg"/>
  <Override PartName="/ppt/tags/tag68.xml" ContentType="application/vnd.openxmlformats-officedocument.presentationml.tag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tags/tag1.xml" ContentType="application/vnd.openxmlformats-officedocument.presentationml.tags+xml"/>
  <Override PartName="/ppt/tags/tag19.xml" ContentType="application/vnd.openxmlformats-officedocument.presentationml.tags+xml"/>
  <Override PartName="/ppt/tags/tag28.xml" ContentType="application/vnd.openxmlformats-officedocument.presentationml.tags+xml"/>
  <Override PartName="/ppt/tags/tag37.xml" ContentType="application/vnd.openxmlformats-officedocument.presentationml.tags+xml"/>
  <Override PartName="/ppt/tags/tag48.xml" ContentType="application/vnd.openxmlformats-officedocument.presentationml.tags+xml"/>
  <Override PartName="/ppt/tags/tag57.xml" ContentType="application/vnd.openxmlformats-officedocument.presentationml.tags+xml"/>
  <Override PartName="/ppt/tags/tag66.xml" ContentType="application/vnd.openxmlformats-officedocument.presentationml.tags+xml"/>
  <Override PartName="/docProps/app.xml" ContentType="application/vnd.openxmlformats-officedocument.extended-properties+xml"/>
  <Override PartName="/ppt/tags/tag17.xml" ContentType="application/vnd.openxmlformats-officedocument.presentationml.tags+xml"/>
  <Override PartName="/ppt/tags/tag26.xml" ContentType="application/vnd.openxmlformats-officedocument.presentationml.tags+xml"/>
  <Override PartName="/ppt/tags/tag35.xml" ContentType="application/vnd.openxmlformats-officedocument.presentationml.tags+xml"/>
  <Override PartName="/ppt/tags/tag46.xml" ContentType="application/vnd.openxmlformats-officedocument.presentationml.tags+xml"/>
  <Override PartName="/ppt/tags/tag55.xml" ContentType="application/vnd.openxmlformats-officedocument.presentationml.tags+xml"/>
  <Override PartName="/ppt/tags/tag64.xml" ContentType="application/vnd.openxmlformats-officedocument.presentationml.tags+xml"/>
  <Override PartName="/ppt/slideLayouts/slideLayout10.xml" ContentType="application/vnd.openxmlformats-officedocument.presentationml.slideLayout+xml"/>
  <Override PartName="/ppt/tags/tag15.xml" ContentType="application/vnd.openxmlformats-officedocument.presentationml.tags+xml"/>
  <Override PartName="/ppt/tags/tag24.xml" ContentType="application/vnd.openxmlformats-officedocument.presentationml.tags+xml"/>
  <Override PartName="/ppt/tags/tag33.xml" ContentType="application/vnd.openxmlformats-officedocument.presentationml.tags+xml"/>
  <Override PartName="/ppt/tags/tag44.xml" ContentType="application/vnd.openxmlformats-officedocument.presentationml.tags+xml"/>
  <Override PartName="/ppt/tags/tag53.xml" ContentType="application/vnd.openxmlformats-officedocument.presentationml.tags+xml"/>
  <Override PartName="/ppt/tags/tag62.xml" ContentType="application/vnd.openxmlformats-officedocument.presentationml.tags+xml"/>
  <Override PartName="/ppt/tags/tag13.xml" ContentType="application/vnd.openxmlformats-officedocument.presentationml.tags+xml"/>
  <Override PartName="/ppt/tags/tag22.xml" ContentType="application/vnd.openxmlformats-officedocument.presentationml.tags+xml"/>
  <Override PartName="/ppt/tags/tag31.xml" ContentType="application/vnd.openxmlformats-officedocument.presentationml.tags+xml"/>
  <Override PartName="/ppt/tags/tag40.xml" ContentType="application/vnd.openxmlformats-officedocument.presentationml.tags+xml"/>
  <Override PartName="/ppt/tags/tag42.xml" ContentType="application/vnd.openxmlformats-officedocument.presentationml.tags+xml"/>
  <Override PartName="/ppt/tags/tag51.xml" ContentType="application/vnd.openxmlformats-officedocument.presentationml.tags+xml"/>
  <Override PartName="/ppt/tags/tag60.xml" ContentType="application/vnd.openxmlformats-officedocument.presentationml.tags+xml"/>
  <Override PartName="/ppt/handoutMasters/handoutMaster1.xml" ContentType="application/vnd.openxmlformats-officedocument.presentationml.handoutMaster+xml"/>
  <Override PartName="/ppt/tags/tag11.xml" ContentType="application/vnd.openxmlformats-officedocument.presentationml.tags+xml"/>
  <Override PartName="/ppt/tags/tag20.xml" ContentType="application/vnd.openxmlformats-officedocument.presentationml.tags+xml"/>
  <Override PartName="/docProps/core.xml" ContentType="application/vnd.openxmlformats-package.core-properties+xml"/>
  <Override PartName="/ppt/slideLayouts/slideLayout8.xml" ContentType="application/vnd.openxmlformats-officedocument.presentationml.slideLayout+xml"/>
  <Override PartName="/ppt/tags/tag6.xml" ContentType="application/vnd.openxmlformats-officedocument.presentationml.tag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5"/>
  </p:notesMasterIdLst>
  <p:handoutMasterIdLst>
    <p:handoutMasterId r:id="rId6"/>
  </p:handoutMasterIdLst>
  <p:sldIdLst>
    <p:sldId id="411" r:id="rId2"/>
    <p:sldId id="414" r:id="rId3"/>
    <p:sldId id="413" r:id="rId4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3596D7"/>
    <a:srgbClr val="6A7E8E"/>
    <a:srgbClr val="DCDCDC"/>
    <a:srgbClr val="F0F0F0"/>
    <a:srgbClr val="E6E6E6"/>
    <a:srgbClr val="C8C8C8"/>
    <a:srgbClr val="FAFAFA"/>
    <a:srgbClr val="BEBEBE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3778" autoAdjust="0"/>
    <p:restoredTop sz="94660"/>
  </p:normalViewPr>
  <p:slideViewPr>
    <p:cSldViewPr snapToGrid="0">
      <p:cViewPr varScale="1">
        <p:scale>
          <a:sx n="85" d="100"/>
          <a:sy n="85" d="100"/>
        </p:scale>
        <p:origin x="-714" y="-90"/>
      </p:cViewPr>
      <p:guideLst>
        <p:guide orient="horz" pos="2160"/>
        <p:guide pos="3834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5" Type="http://schemas.openxmlformats.org/officeDocument/2006/relationships/notesMaster" Target="notesMasters/notesMaster1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>
                <a:latin typeface="微软雅黑" panose="020B0503020204020204" pitchFamily="34" charset="-122"/>
                <a:ea typeface="微软雅黑" panose="020B0503020204020204" pitchFamily="34" charset="-122"/>
              </a:rPr>
              <a:pPr/>
              <a:t>2020/4/13</a:t>
            </a:fld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>
                <a:latin typeface="微软雅黑" panose="020B0503020204020204" pitchFamily="34" charset="-122"/>
                <a:ea typeface="微软雅黑" panose="020B0503020204020204" pitchFamily="34" charset="-122"/>
              </a:rPr>
              <a:pPr/>
              <a:t>‹#›</a:t>
            </a:fld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fld id="{1AC49D05-6128-4D0D-A32A-06A5E73B386C}" type="datetimeFigureOut">
              <a:rPr lang="zh-CN" altLang="en-US" smtClean="0"/>
              <a:pPr/>
              <a:t>2020/4/13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fld id="{5849F42C-2DAE-424C-A4B8-3140182C3E9F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600" kern="1200">
        <a:solidFill>
          <a:schemeClr val="tx1"/>
        </a:solidFill>
        <a:latin typeface="微软雅黑" panose="020B0503020204020204" pitchFamily="34" charset="-122"/>
        <a:ea typeface="微软雅黑" panose="020B0503020204020204" pitchFamily="34" charset="-122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微软雅黑" panose="020B0503020204020204" pitchFamily="34" charset="-122"/>
        <a:ea typeface="微软雅黑" panose="020B0503020204020204" pitchFamily="34" charset="-122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微软雅黑" panose="020B0503020204020204" pitchFamily="34" charset="-122"/>
        <a:ea typeface="微软雅黑" panose="020B0503020204020204" pitchFamily="34" charset="-122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微软雅黑" panose="020B0503020204020204" pitchFamily="34" charset="-122"/>
        <a:ea typeface="微软雅黑" panose="020B0503020204020204" pitchFamily="34" charset="-122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微软雅黑" panose="020B0503020204020204" pitchFamily="34" charset="-122"/>
        <a:ea typeface="微软雅黑" panose="020B0503020204020204" pitchFamily="34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tags" Target="../tags/tag9.xml"/><Relationship Id="rId2" Type="http://schemas.openxmlformats.org/officeDocument/2006/relationships/tags" Target="../tags/tag8.xml"/><Relationship Id="rId1" Type="http://schemas.openxmlformats.org/officeDocument/2006/relationships/tags" Target="../tags/tag7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11.xml"/><Relationship Id="rId4" Type="http://schemas.openxmlformats.org/officeDocument/2006/relationships/tags" Target="../tags/tag10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tags" Target="../tags/tag14.xml"/><Relationship Id="rId2" Type="http://schemas.openxmlformats.org/officeDocument/2006/relationships/tags" Target="../tags/tag13.xml"/><Relationship Id="rId1" Type="http://schemas.openxmlformats.org/officeDocument/2006/relationships/tags" Target="../tags/tag12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16.xml"/><Relationship Id="rId4" Type="http://schemas.openxmlformats.org/officeDocument/2006/relationships/tags" Target="../tags/tag15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tags" Target="../tags/tag19.xml"/><Relationship Id="rId2" Type="http://schemas.openxmlformats.org/officeDocument/2006/relationships/tags" Target="../tags/tag18.xml"/><Relationship Id="rId1" Type="http://schemas.openxmlformats.org/officeDocument/2006/relationships/tags" Target="../tags/tag17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21.xml"/><Relationship Id="rId4" Type="http://schemas.openxmlformats.org/officeDocument/2006/relationships/tags" Target="../tags/tag20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tags" Target="../tags/tag24.xml"/><Relationship Id="rId7" Type="http://schemas.openxmlformats.org/officeDocument/2006/relationships/slideMaster" Target="../slideMasters/slideMaster1.xml"/><Relationship Id="rId2" Type="http://schemas.openxmlformats.org/officeDocument/2006/relationships/tags" Target="../tags/tag23.xml"/><Relationship Id="rId1" Type="http://schemas.openxmlformats.org/officeDocument/2006/relationships/tags" Target="../tags/tag22.xml"/><Relationship Id="rId6" Type="http://schemas.openxmlformats.org/officeDocument/2006/relationships/tags" Target="../tags/tag27.xml"/><Relationship Id="rId5" Type="http://schemas.openxmlformats.org/officeDocument/2006/relationships/tags" Target="../tags/tag26.xml"/><Relationship Id="rId4" Type="http://schemas.openxmlformats.org/officeDocument/2006/relationships/tags" Target="../tags/tag25.xml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tags" Target="../tags/tag35.xml"/><Relationship Id="rId3" Type="http://schemas.openxmlformats.org/officeDocument/2006/relationships/tags" Target="../tags/tag30.xml"/><Relationship Id="rId7" Type="http://schemas.openxmlformats.org/officeDocument/2006/relationships/tags" Target="../tags/tag34.xml"/><Relationship Id="rId2" Type="http://schemas.openxmlformats.org/officeDocument/2006/relationships/tags" Target="../tags/tag29.xml"/><Relationship Id="rId1" Type="http://schemas.openxmlformats.org/officeDocument/2006/relationships/tags" Target="../tags/tag28.xml"/><Relationship Id="rId6" Type="http://schemas.openxmlformats.org/officeDocument/2006/relationships/tags" Target="../tags/tag33.xml"/><Relationship Id="rId5" Type="http://schemas.openxmlformats.org/officeDocument/2006/relationships/tags" Target="../tags/tag32.xml"/><Relationship Id="rId4" Type="http://schemas.openxmlformats.org/officeDocument/2006/relationships/tags" Target="../tags/tag31.xml"/><Relationship Id="rId9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tags" Target="../tags/tag38.xml"/><Relationship Id="rId2" Type="http://schemas.openxmlformats.org/officeDocument/2006/relationships/tags" Target="../tags/tag37.xml"/><Relationship Id="rId1" Type="http://schemas.openxmlformats.org/officeDocument/2006/relationships/tags" Target="../tags/tag36.xml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39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tags" Target="../tags/tag42.xml"/><Relationship Id="rId2" Type="http://schemas.openxmlformats.org/officeDocument/2006/relationships/tags" Target="../tags/tag41.xml"/><Relationship Id="rId1" Type="http://schemas.openxmlformats.org/officeDocument/2006/relationships/tags" Target="../tags/tag40.xml"/><Relationship Id="rId4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tags" Target="../tags/tag45.xml"/><Relationship Id="rId7" Type="http://schemas.openxmlformats.org/officeDocument/2006/relationships/slideMaster" Target="../slideMasters/slideMaster1.xml"/><Relationship Id="rId2" Type="http://schemas.openxmlformats.org/officeDocument/2006/relationships/tags" Target="../tags/tag44.xml"/><Relationship Id="rId1" Type="http://schemas.openxmlformats.org/officeDocument/2006/relationships/tags" Target="../tags/tag43.xml"/><Relationship Id="rId6" Type="http://schemas.openxmlformats.org/officeDocument/2006/relationships/tags" Target="../tags/tag48.xml"/><Relationship Id="rId5" Type="http://schemas.openxmlformats.org/officeDocument/2006/relationships/tags" Target="../tags/tag47.xml"/><Relationship Id="rId4" Type="http://schemas.openxmlformats.org/officeDocument/2006/relationships/tags" Target="../tags/tag46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tags" Target="../tags/tag51.xml"/><Relationship Id="rId2" Type="http://schemas.openxmlformats.org/officeDocument/2006/relationships/tags" Target="../tags/tag50.xml"/><Relationship Id="rId1" Type="http://schemas.openxmlformats.org/officeDocument/2006/relationships/tags" Target="../tags/tag49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53.xml"/><Relationship Id="rId4" Type="http://schemas.openxmlformats.org/officeDocument/2006/relationships/tags" Target="../tags/tag52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tags" Target="../tags/tag56.xml"/><Relationship Id="rId2" Type="http://schemas.openxmlformats.org/officeDocument/2006/relationships/tags" Target="../tags/tag55.xml"/><Relationship Id="rId1" Type="http://schemas.openxmlformats.org/officeDocument/2006/relationships/tags" Target="../tags/tag54.xml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57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tags" Target="../tags/tag60.xml"/><Relationship Id="rId2" Type="http://schemas.openxmlformats.org/officeDocument/2006/relationships/tags" Target="../tags/tag59.xml"/><Relationship Id="rId1" Type="http://schemas.openxmlformats.org/officeDocument/2006/relationships/tags" Target="../tags/tag58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62.xml"/><Relationship Id="rId4" Type="http://schemas.openxmlformats.org/officeDocument/2006/relationships/tags" Target="../tags/tag6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1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 b="1" i="0" spc="300" baseline="0">
                <a:solidFill>
                  <a:schemeClr val="tx1">
                    <a:lumMod val="85000"/>
                    <a:lumOff val="15000"/>
                  </a:schemeClr>
                </a:solidFill>
                <a:effectLst/>
              </a:defRPr>
            </a:lvl1pPr>
          </a:lstStyle>
          <a:p>
            <a:r>
              <a:rPr lang="zh-CN" altLang="en-US" dirty="0"/>
              <a:t>单击此处编辑标题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2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 eaLnBrk="1" fontAlgn="auto" latinLnBrk="0" hangingPunct="1">
              <a:lnSpc>
                <a:spcPct val="110000"/>
              </a:lnSpc>
              <a:buNone/>
              <a:defRPr sz="2400" u="none" strike="noStrike" kern="1200" cap="none" spc="20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单击此处编辑副标题</a:t>
            </a:r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2020/4/13</a:t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3600" b="1" i="0" u="none" strike="noStrike" kern="1200" cap="none" spc="3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457200" marR="0" lvl="1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914400" marR="0" lvl="2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371600" marR="0" lvl="3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1828800" marR="0" lvl="4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2020/4/13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 b="1" i="0" u="none" strike="noStrike" kern="1200" cap="none" spc="300" normalizeH="0" baseline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uFillTx/>
              </a:defRPr>
            </a:lvl1pPr>
          </a:lstStyle>
          <a:p>
            <a:r>
              <a:rPr lang="zh-CN" altLang="en-US" dirty="0"/>
              <a:t>单击此处编辑标题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 eaLnBrk="1" fontAlgn="auto" latinLnBrk="0" hangingPunct="1">
              <a:lnSpc>
                <a:spcPct val="130000"/>
              </a:lnSpc>
              <a:buNone/>
              <a:defRPr kumimoji="0" lang="zh-CN" altLang="en-US" sz="1800" b="0" i="0" u="none" strike="noStrike" kern="1200" cap="none" spc="150" normalizeH="0" baseline="0" noProof="1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单击此处编辑文本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2020/4/13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3600" b="1" i="0" u="none" strike="noStrike" kern="1200" cap="none" spc="3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l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l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l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l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</a:p>
          <a:p>
            <a:pPr lvl="1"/>
            <a:r>
              <a:rPr dirty="0">
                <a:sym typeface="+mn-ea"/>
              </a:rPr>
              <a:t>第二级</a:t>
            </a:r>
          </a:p>
          <a:p>
            <a:pPr lvl="2"/>
            <a:r>
              <a:rPr dirty="0">
                <a:sym typeface="+mn-ea"/>
              </a:rPr>
              <a:t>第三级</a:t>
            </a:r>
          </a:p>
          <a:p>
            <a:pPr lvl="3"/>
            <a:r>
              <a:rPr dirty="0">
                <a:sym typeface="+mn-ea"/>
              </a:rPr>
              <a:t>第四级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>
            <a:lvl1pPr marL="228600" indent="-228600">
              <a:lnSpc>
                <a:spcPct val="130000"/>
              </a:lnSpc>
              <a:buFont typeface="Wingdings" panose="05000000000000000000" pitchFamily="2" charset="2"/>
              <a:buChar char="l"/>
              <a:defRPr sz="1600" spc="15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685800" indent="-228600">
              <a:lnSpc>
                <a:spcPct val="130000"/>
              </a:lnSpc>
              <a:buFont typeface="Wingdings" panose="05000000000000000000" pitchFamily="2" charset="2"/>
              <a:buChar char="l"/>
              <a:defRPr sz="1600" spc="15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lnSpc>
                <a:spcPct val="130000"/>
              </a:lnSpc>
              <a:buFont typeface="Wingdings" panose="05000000000000000000" pitchFamily="2" charset="2"/>
              <a:buChar char="l"/>
              <a:defRPr sz="1600" spc="15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lnSpc>
                <a:spcPct val="130000"/>
              </a:lnSpc>
              <a:buFont typeface="Wingdings" panose="05000000000000000000" pitchFamily="2" charset="2"/>
              <a:buChar char="l"/>
              <a:defRPr sz="1600" spc="15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>
              <a:lnSpc>
                <a:spcPct val="13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2020/4/13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3600" b="1" i="0" u="none" strike="noStrike" kern="1200" cap="none" spc="3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sz="2000" b="1" u="none" strike="noStrike" kern="1200" cap="none" spc="200" normalizeH="0" baseline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l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l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l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l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l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</a:p>
          <a:p>
            <a:pPr lvl="1"/>
            <a:r>
              <a:rPr dirty="0">
                <a:sym typeface="+mn-ea"/>
              </a:rPr>
              <a:t>第二级</a:t>
            </a:r>
          </a:p>
          <a:p>
            <a:pPr lvl="2"/>
            <a:r>
              <a:rPr dirty="0">
                <a:sym typeface="+mn-ea"/>
              </a:rPr>
              <a:t>第三级</a:t>
            </a:r>
          </a:p>
          <a:p>
            <a:pPr lvl="3"/>
            <a:r>
              <a:rPr dirty="0">
                <a:sym typeface="+mn-ea"/>
              </a:rPr>
              <a:t>第四级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4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kumimoji="0" lang="zh-CN" altLang="en-US" sz="2000" b="1" i="0" u="none" strike="noStrike" kern="1200" cap="none" spc="20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>
                <a:sym typeface="+mn-ea"/>
              </a:rPr>
              <a:t>单击此处编辑文本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l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l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l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l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l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</a:p>
          <a:p>
            <a:pPr lvl="1"/>
            <a:r>
              <a:rPr dirty="0">
                <a:sym typeface="+mn-ea"/>
              </a:rPr>
              <a:t>第二级</a:t>
            </a:r>
          </a:p>
          <a:p>
            <a:pPr lvl="2"/>
            <a:r>
              <a:rPr dirty="0">
                <a:sym typeface="+mn-ea"/>
              </a:rPr>
              <a:t>第三级</a:t>
            </a:r>
          </a:p>
          <a:p>
            <a:pPr lvl="3"/>
            <a:r>
              <a:rPr dirty="0">
                <a:sym typeface="+mn-ea"/>
              </a:rPr>
              <a:t>第四级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2020/4/13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3600" b="1" i="0" u="none" strike="noStrike" kern="1200" cap="none" spc="3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2020/4/13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2020/4/13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1"/>
            </p:custDataLst>
          </p:nvPr>
        </p:nvSpPr>
        <p:spPr>
          <a:xfrm>
            <a:off x="608400" y="1555200"/>
            <a:ext cx="5126400" cy="4608000"/>
          </a:xfrm>
        </p:spPr>
        <p:txBody>
          <a:bodyPr vert="horz" lIns="90000" tIns="46800" rIns="90000" bIns="46800" rtlCol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endParaRPr dirty="0"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  <p:custDataLst>
              <p:tags r:id="rId2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l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单击此处编辑文本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  <a:pPr/>
              <a:t>2020/4/13</a:t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zh-CN" altLang="en-US"/>
              <a:t>单击此处编辑母版标题样式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1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kumimoji="0" lang="zh-CN" altLang="en-US" sz="2800" b="1" i="0" u="none" strike="noStrike" kern="1200" cap="none" spc="3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单击此处编辑标题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  <p:custDataLst>
              <p:tags r:id="rId2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indent="0" eaLnBrk="1" fontAlgn="auto" latinLnBrk="0" hangingPunct="1">
              <a:lnSpc>
                <a:spcPct val="160000"/>
              </a:lnSpc>
              <a:spcAft>
                <a:spcPts val="1600"/>
              </a:spcAft>
              <a:buNone/>
              <a:defRPr spc="3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indent="0" eaLnBrk="1" fontAlgn="auto" latinLnBrk="0" hangingPunct="1">
              <a:lnSpc>
                <a:spcPct val="160000"/>
              </a:lnSpc>
              <a:spcAft>
                <a:spcPts val="1600"/>
              </a:spcAft>
              <a:buNone/>
              <a:defRPr spc="3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 indent="0" eaLnBrk="1" fontAlgn="auto" latinLnBrk="0" hangingPunct="1">
              <a:lnSpc>
                <a:spcPct val="160000"/>
              </a:lnSpc>
              <a:spcAft>
                <a:spcPts val="1600"/>
              </a:spcAft>
              <a:buNone/>
              <a:defRPr spc="3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 indent="0" eaLnBrk="1" fontAlgn="auto" latinLnBrk="0" hangingPunct="1">
              <a:lnSpc>
                <a:spcPct val="160000"/>
              </a:lnSpc>
              <a:spcAft>
                <a:spcPts val="1600"/>
              </a:spcAft>
              <a:buNone/>
              <a:defRPr spc="3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4pPr>
            <a:lvl5pPr indent="0" eaLnBrk="1" fontAlgn="auto" latinLnBrk="0" hangingPunct="1">
              <a:lnSpc>
                <a:spcPct val="160000"/>
              </a:lnSpc>
              <a:spcAft>
                <a:spcPts val="1600"/>
              </a:spcAft>
              <a:buNone/>
              <a:defRPr spc="3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单击此处编辑文本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2020/4/13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2020/4/13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>
            <a:lvl1pPr marL="228600" indent="-228600">
              <a:lnSpc>
                <a:spcPct val="130000"/>
              </a:lnSpc>
              <a:buFont typeface="Wingdings" panose="05000000000000000000" pitchFamily="2" charset="2"/>
              <a:buChar char="l"/>
              <a:defRPr spc="15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685800" indent="-228600">
              <a:lnSpc>
                <a:spcPct val="130000"/>
              </a:lnSpc>
              <a:buFont typeface="Wingdings" panose="05000000000000000000" pitchFamily="2" charset="2"/>
              <a:buChar char="l"/>
              <a:defRPr spc="15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 marL="1143000" indent="-228600">
              <a:lnSpc>
                <a:spcPct val="130000"/>
              </a:lnSpc>
              <a:buFont typeface="Wingdings" panose="05000000000000000000" pitchFamily="2" charset="2"/>
              <a:buChar char="l"/>
              <a:defRPr spc="15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 marL="1600200" indent="-228600">
              <a:lnSpc>
                <a:spcPct val="130000"/>
              </a:lnSpc>
              <a:buFont typeface="Wingdings" panose="05000000000000000000" pitchFamily="2" charset="2"/>
              <a:buChar char="l"/>
              <a:defRPr spc="15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4pPr>
            <a:lvl5pPr marL="2057400" indent="-228600">
              <a:lnSpc>
                <a:spcPct val="130000"/>
              </a:lnSpc>
              <a:buFont typeface="Wingdings" panose="05000000000000000000" pitchFamily="2" charset="2"/>
              <a:buChar char="l"/>
              <a:defRPr spc="15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2020/4/13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None/>
              <a:defRPr kumimoji="0" lang="zh-CN" altLang="en-US" sz="6000" b="1" i="0" u="none" strike="noStrike" kern="1200" cap="none" spc="3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单击此处编辑标题</a:t>
            </a: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5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ags" Target="../tags/tag1.xml"/><Relationship Id="rId18" Type="http://schemas.openxmlformats.org/officeDocument/2006/relationships/tags" Target="../tags/tag6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17" Type="http://schemas.openxmlformats.org/officeDocument/2006/relationships/tags" Target="../tags/tag5.xml"/><Relationship Id="rId2" Type="http://schemas.openxmlformats.org/officeDocument/2006/relationships/slideLayout" Target="../slideLayouts/slideLayout2.xml"/><Relationship Id="rId16" Type="http://schemas.openxmlformats.org/officeDocument/2006/relationships/tags" Target="../tags/tag4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ags" Target="../tags/tag3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ags" Target="../tags/tag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bg2">
                <a:lumMod val="85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3"/>
            </p:custDataLst>
          </p:nvPr>
        </p:nvSpPr>
        <p:spPr>
          <a:xfrm>
            <a:off x="608400" y="608400"/>
            <a:ext cx="10969200" cy="648000"/>
          </a:xfrm>
          <a:prstGeom prst="rect">
            <a:avLst/>
          </a:prstGeom>
        </p:spPr>
        <p:txBody>
          <a:bodyPr vert="horz" lIns="101600" tIns="38100" rIns="76200" bIns="3810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4"/>
            </p:custDataLst>
          </p:nvPr>
        </p:nvSpPr>
        <p:spPr>
          <a:xfrm>
            <a:off x="608400" y="1515600"/>
            <a:ext cx="10969200" cy="473688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5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  <a:pPr/>
              <a:t>2020/4/13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6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7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  <p:sp>
        <p:nvSpPr>
          <p:cNvPr id="7" name="KSO_TEMPLATE" hidden="1"/>
          <p:cNvSpPr/>
          <p:nvPr>
            <p:custDataLst>
              <p:tags r:id="rId18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1pPr>
      <a:lvl2pPr marL="6858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tabLst>
          <a:tab pos="1609725" algn="l"/>
        </a:tabLst>
        <a:defRPr sz="1600" u="none" strike="noStrike" kern="1200" cap="none" spc="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2pPr>
      <a:lvl3pPr marL="11430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3pPr>
      <a:lvl4pPr marL="16002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4pPr>
      <a:lvl5pPr marL="20574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64.xml"/><Relationship Id="rId1" Type="http://schemas.openxmlformats.org/officeDocument/2006/relationships/tags" Target="../tags/tag63.xml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66.xml"/><Relationship Id="rId1" Type="http://schemas.openxmlformats.org/officeDocument/2006/relationships/tags" Target="../tags/tag65.xml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68.xml"/><Relationship Id="rId1" Type="http://schemas.openxmlformats.org/officeDocument/2006/relationships/tags" Target="../tags/tag67.xml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8" name="内容占位符 7" descr="3452c327e6689bc41d04c4a1e67dc79c"/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-3175" y="0"/>
            <a:ext cx="12191365" cy="6858635"/>
          </a:xfrm>
          <a:prstGeom prst="rect">
            <a:avLst/>
          </a:prstGeom>
        </p:spPr>
      </p:pic>
      <p:pic>
        <p:nvPicPr>
          <p:cNvPr id="9" name="图片 8" descr="七中logo 黑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850505" y="6008370"/>
            <a:ext cx="2427605" cy="685165"/>
          </a:xfrm>
          <a:prstGeom prst="rect">
            <a:avLst/>
          </a:prstGeom>
        </p:spPr>
      </p:pic>
      <p:sp>
        <p:nvSpPr>
          <p:cNvPr id="100" name="文本框 99"/>
          <p:cNvSpPr txBox="1"/>
          <p:nvPr/>
        </p:nvSpPr>
        <p:spPr>
          <a:xfrm>
            <a:off x="2644775" y="911860"/>
            <a:ext cx="6731635" cy="39878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indent="0" algn="ctr"/>
            <a:r>
              <a:rPr lang="zh-CN" sz="2000" b="0" dirty="0">
                <a:ln w="9525">
                  <a:noFill/>
                  <a:prstDash val="solid"/>
                </a:ln>
                <a:solidFill>
                  <a:schemeClr val="bg2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ea typeface="微软雅黑" panose="020B0503020204020204" pitchFamily="34" charset="-122"/>
                <a:cs typeface="宋体" panose="02010600030101010101" pitchFamily="2" charset="-122"/>
              </a:rPr>
              <a:t>2019学年第二学期教研室：</a:t>
            </a:r>
            <a:r>
              <a:rPr lang="zh-CN" sz="2000" b="0" dirty="0" smtClean="0">
                <a:ln w="9525">
                  <a:noFill/>
                  <a:prstDash val="solid"/>
                </a:ln>
                <a:solidFill>
                  <a:schemeClr val="bg2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ea typeface="微软雅黑" panose="020B0503020204020204" pitchFamily="34" charset="-122"/>
                <a:cs typeface="宋体" panose="02010600030101010101" pitchFamily="2" charset="-122"/>
              </a:rPr>
              <a:t>第</a:t>
            </a:r>
            <a:r>
              <a:rPr lang="en-US" altLang="zh-CN" sz="2000" b="0" dirty="0" smtClean="0">
                <a:ln w="9525">
                  <a:noFill/>
                  <a:prstDash val="solid"/>
                </a:ln>
                <a:solidFill>
                  <a:schemeClr val="bg2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ea typeface="微软雅黑" panose="020B0503020204020204" pitchFamily="34" charset="-122"/>
                <a:cs typeface="宋体" panose="02010600030101010101" pitchFamily="2" charset="-122"/>
              </a:rPr>
              <a:t>10</a:t>
            </a:r>
            <a:r>
              <a:rPr lang="zh-CN" sz="2000" b="0" dirty="0" smtClean="0">
                <a:ln w="9525">
                  <a:noFill/>
                  <a:prstDash val="solid"/>
                </a:ln>
                <a:solidFill>
                  <a:schemeClr val="bg2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ea typeface="微软雅黑" panose="020B0503020204020204" pitchFamily="34" charset="-122"/>
                <a:cs typeface="宋体" panose="02010600030101010101" pitchFamily="2" charset="-122"/>
              </a:rPr>
              <a:t>周</a:t>
            </a:r>
            <a:r>
              <a:rPr lang="zh-CN" sz="2000" b="0" dirty="0">
                <a:ln w="9525">
                  <a:noFill/>
                  <a:prstDash val="solid"/>
                </a:ln>
                <a:solidFill>
                  <a:schemeClr val="bg2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ea typeface="微软雅黑" panose="020B0503020204020204" pitchFamily="34" charset="-122"/>
                <a:cs typeface="宋体" panose="02010600030101010101" pitchFamily="2" charset="-122"/>
              </a:rPr>
              <a:t>（开课）信息</a:t>
            </a:r>
            <a:endParaRPr lang="zh-CN" altLang="en-US" sz="2000" b="0" dirty="0">
              <a:ln w="9525">
                <a:noFill/>
                <a:prstDash val="solid"/>
              </a:ln>
              <a:solidFill>
                <a:schemeClr val="bg2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ea typeface="微软雅黑" panose="020B0503020204020204" pitchFamily="34" charset="-122"/>
              <a:cs typeface="宋体" panose="02010600030101010101" pitchFamily="2" charset="-122"/>
            </a:endParaRPr>
          </a:p>
        </p:txBody>
      </p:sp>
      <p:graphicFrame>
        <p:nvGraphicFramePr>
          <p:cNvPr id="10" name="表格 9"/>
          <p:cNvGraphicFramePr/>
          <p:nvPr>
            <p:custDataLst>
              <p:tags r:id="rId2"/>
            </p:custDataLst>
          </p:nvPr>
        </p:nvGraphicFramePr>
        <p:xfrm>
          <a:off x="1521460" y="1461135"/>
          <a:ext cx="9360535" cy="17678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478915"/>
                <a:gridCol w="2723515"/>
                <a:gridCol w="2376805"/>
                <a:gridCol w="1268095"/>
                <a:gridCol w="1513205"/>
              </a:tblGrid>
              <a:tr h="609600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2000" b="1" dirty="0" err="1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开课</a:t>
                      </a:r>
                      <a:r>
                        <a:rPr lang="en-US" sz="2000" b="1" dirty="0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lang="en-US" sz="2000" b="1" dirty="0" err="1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教师</a:t>
                      </a:r>
                      <a:r>
                        <a:rPr lang="en-US" sz="2000" b="1" dirty="0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(</a:t>
                      </a:r>
                      <a:r>
                        <a:rPr lang="en-US" sz="2000" b="1" dirty="0" err="1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主讲人</a:t>
                      </a:r>
                      <a:r>
                        <a:rPr lang="en-US" sz="2000" b="1" dirty="0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)</a:t>
                      </a:r>
                      <a:endParaRPr lang="en-US" altLang="en-US" sz="2000" b="1" dirty="0"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2000" b="1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课   题（主题）</a:t>
                      </a:r>
                      <a:endParaRPr lang="en-US" altLang="en-US" sz="2000" b="1"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2000" b="1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时   间</a:t>
                      </a:r>
                      <a:endParaRPr lang="en-US" altLang="en-US" sz="2000" b="1"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2000" b="1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地  点</a:t>
                      </a:r>
                      <a:endParaRPr lang="en-US" altLang="en-US" sz="2000" b="1"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2000" b="1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备 注</a:t>
                      </a:r>
                      <a:endParaRPr lang="en-US" altLang="en-US" sz="2000" b="1"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72440"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  <a:buNone/>
                      </a:pPr>
                      <a:endParaRPr lang="zh-CN" altLang="en-US" sz="1600" b="1" kern="100" dirty="0"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zh-CN" altLang="en-US" sz="1600" b="1" kern="100" dirty="0" smtClean="0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邵火</a:t>
                      </a:r>
                      <a:endParaRPr lang="zh-CN" altLang="en-US" sz="1600" b="1" kern="100" dirty="0"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buNone/>
                      </a:pPr>
                      <a:r>
                        <a:rPr lang="zh-CN" altLang="en-US" sz="1600" b="1" kern="100" dirty="0" smtClean="0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《二次函数与幂函数复习》</a:t>
                      </a:r>
                      <a:endParaRPr lang="zh-CN" altLang="en-US" sz="1600" b="1" kern="100" dirty="0"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altLang="zh-CN" sz="1600" b="1" kern="100" dirty="0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4</a:t>
                      </a:r>
                      <a:r>
                        <a:rPr lang="zh-CN" altLang="en-US" sz="1600" b="1" kern="100" dirty="0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月</a:t>
                      </a:r>
                      <a:r>
                        <a:rPr lang="en-US" altLang="zh-CN" sz="1600" b="1" kern="100" dirty="0" smtClean="0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13</a:t>
                      </a:r>
                      <a:r>
                        <a:rPr lang="zh-CN" altLang="en-US" sz="1600" b="1" kern="100" dirty="0" smtClean="0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周一上午</a:t>
                      </a:r>
                      <a:endParaRPr lang="zh-CN" altLang="en-US" sz="1600" b="1" kern="100" dirty="0"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zh-CN" altLang="en-US" sz="1600" b="1" kern="100" dirty="0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第</a:t>
                      </a:r>
                      <a:r>
                        <a:rPr lang="en-US" altLang="zh-CN" sz="1600" b="1" kern="100" dirty="0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3</a:t>
                      </a:r>
                      <a:r>
                        <a:rPr lang="zh-CN" altLang="en-US" sz="1600" b="1" kern="100" dirty="0" smtClean="0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节</a:t>
                      </a:r>
                      <a:r>
                        <a:rPr lang="en-US" altLang="zh-CN" sz="1600" b="1" kern="100" dirty="0" smtClean="0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9</a:t>
                      </a:r>
                      <a:r>
                        <a:rPr lang="zh-CN" altLang="en-US" sz="1600" b="1" kern="100" dirty="0" smtClean="0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：</a:t>
                      </a:r>
                      <a:r>
                        <a:rPr lang="en-US" altLang="zh-CN" sz="1600" b="1" kern="100" dirty="0" smtClean="0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00-9</a:t>
                      </a:r>
                      <a:r>
                        <a:rPr lang="zh-CN" altLang="en-US" sz="1600" b="1" kern="100" dirty="0" smtClean="0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：</a:t>
                      </a:r>
                      <a:r>
                        <a:rPr lang="en-US" altLang="zh-CN" sz="1600" b="1" kern="100" dirty="0" smtClean="0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40</a:t>
                      </a:r>
                      <a:endParaRPr lang="en-US" altLang="zh-CN" sz="1600" b="1" kern="100" dirty="0"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  <a:buNone/>
                      </a:pPr>
                      <a:endParaRPr lang="en-US" altLang="zh-CN" sz="1600" b="1" kern="100" dirty="0" smtClean="0"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altLang="zh-CN" sz="1600" b="1" kern="100" dirty="0" smtClean="0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00700002</a:t>
                      </a:r>
                      <a:endParaRPr lang="en-US" altLang="zh-CN" sz="1600" b="1" kern="100" dirty="0"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  <a:buNone/>
                      </a:pPr>
                      <a:endParaRPr lang="zh-CN" altLang="en-US" sz="1600" b="1" kern="100" dirty="0"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zh-CN" altLang="en-US" sz="1600" b="1" kern="100" dirty="0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开课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72440"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  <a:buNone/>
                      </a:pPr>
                      <a:endParaRPr lang="en-US" altLang="zh-CN" sz="1600" b="1" kern="100" dirty="0" smtClean="0"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zh-CN" altLang="en-US" sz="1600" b="1" kern="100" dirty="0" smtClean="0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林渊渊</a:t>
                      </a:r>
                      <a:endParaRPr lang="zh-CN" altLang="en-US" sz="1600" b="1" kern="100" dirty="0"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buNone/>
                      </a:pPr>
                      <a:endParaRPr lang="en-US" altLang="zh-CN" sz="1600" b="1" kern="100" dirty="0" smtClean="0"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  <a:p>
                      <a:pPr algn="ctr">
                        <a:spcAft>
                          <a:spcPts val="0"/>
                        </a:spcAft>
                        <a:buNone/>
                      </a:pPr>
                      <a:r>
                        <a:rPr lang="en-US" altLang="zh-CN" sz="1600" b="1" kern="100" dirty="0" smtClean="0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《</a:t>
                      </a:r>
                      <a:r>
                        <a:rPr lang="zh-CN" altLang="en-US" sz="1600" b="1" kern="100" dirty="0" smtClean="0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知其不可而为之</a:t>
                      </a:r>
                      <a:r>
                        <a:rPr lang="en-US" altLang="zh-CN" sz="1600" b="1" kern="100" dirty="0" smtClean="0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》</a:t>
                      </a:r>
                      <a:endParaRPr lang="zh-CN" altLang="en-US" sz="1600" b="1" kern="100" dirty="0"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altLang="zh-CN" sz="1600" b="1" kern="100" dirty="0" smtClean="0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4</a:t>
                      </a:r>
                      <a:r>
                        <a:rPr lang="zh-CN" altLang="en-US" sz="1600" b="1" kern="100" dirty="0" smtClean="0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月</a:t>
                      </a:r>
                      <a:r>
                        <a:rPr lang="en-US" altLang="zh-CN" sz="1600" b="1" kern="100" dirty="0" smtClean="0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17</a:t>
                      </a:r>
                      <a:r>
                        <a:rPr lang="zh-CN" altLang="en-US" sz="1600" b="1" kern="100" dirty="0" smtClean="0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周五</a:t>
                      </a:r>
                      <a:r>
                        <a:rPr lang="zh-CN" altLang="en-US" sz="1600" b="1" kern="100" dirty="0" smtClean="0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下午</a:t>
                      </a:r>
                    </a:p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zh-CN" altLang="en-US" sz="1600" b="1" kern="100" dirty="0" smtClean="0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第</a:t>
                      </a:r>
                      <a:r>
                        <a:rPr lang="en-US" altLang="zh-CN" sz="1600" b="1" kern="100" dirty="0" smtClean="0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1</a:t>
                      </a:r>
                      <a:r>
                        <a:rPr lang="zh-CN" altLang="en-US" sz="1600" b="1" kern="100" dirty="0" smtClean="0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节</a:t>
                      </a:r>
                      <a:r>
                        <a:rPr lang="en-US" altLang="zh-CN" sz="1600" b="1" kern="100" dirty="0" smtClean="0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1</a:t>
                      </a:r>
                      <a:r>
                        <a:rPr lang="zh-CN" altLang="en-US" sz="1600" b="1" kern="100" dirty="0" smtClean="0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：</a:t>
                      </a:r>
                      <a:r>
                        <a:rPr lang="en-US" altLang="zh-CN" sz="1600" b="1" kern="100" dirty="0" smtClean="0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30</a:t>
                      </a:r>
                      <a:r>
                        <a:rPr lang="zh-CN" altLang="en-US" sz="1600" b="1" kern="100" dirty="0" smtClean="0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：</a:t>
                      </a:r>
                      <a:r>
                        <a:rPr lang="en-US" altLang="zh-CN" sz="1600" b="1" kern="100" dirty="0" smtClean="0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-2</a:t>
                      </a:r>
                      <a:r>
                        <a:rPr lang="zh-CN" altLang="en-US" sz="1600" b="1" kern="100" dirty="0" smtClean="0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：</a:t>
                      </a:r>
                      <a:r>
                        <a:rPr lang="en-US" altLang="zh-CN" sz="1600" b="1" kern="100" dirty="0" smtClean="0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10</a:t>
                      </a:r>
                    </a:p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  <a:buNone/>
                      </a:pPr>
                      <a:endParaRPr lang="en-US" altLang="zh-CN" sz="1600" b="1" kern="100" dirty="0"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  <a:buNone/>
                      </a:pPr>
                      <a:endParaRPr lang="en-US" altLang="zh-CN" sz="1600" b="1" kern="100" dirty="0" smtClean="0"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altLang="zh-CN" sz="1600" b="1" kern="100" dirty="0" smtClean="0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00700002</a:t>
                      </a:r>
                      <a:endParaRPr lang="en-US" altLang="zh-CN" sz="1600" b="1" kern="100" dirty="0"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  <a:buNone/>
                      </a:pPr>
                      <a:endParaRPr lang="en-US" altLang="zh-CN" sz="1600" b="1" kern="100" dirty="0" smtClean="0"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zh-CN" altLang="en-US" sz="1600" b="1" kern="100" dirty="0" smtClean="0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开课</a:t>
                      </a:r>
                      <a:endParaRPr lang="zh-CN" altLang="en-US" sz="1600" b="1" kern="100" dirty="0"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custDataLst>
      <p:tags r:id="rId1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8" name="内容占位符 7" descr="3452c327e6689bc41d04c4a1e67dc79c"/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-3175" y="0"/>
            <a:ext cx="12191365" cy="6858635"/>
          </a:xfrm>
          <a:prstGeom prst="rect">
            <a:avLst/>
          </a:prstGeom>
        </p:spPr>
      </p:pic>
      <p:pic>
        <p:nvPicPr>
          <p:cNvPr id="9" name="图片 8" descr="七中logo 黑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850505" y="6008370"/>
            <a:ext cx="2427605" cy="685165"/>
          </a:xfrm>
          <a:prstGeom prst="rect">
            <a:avLst/>
          </a:prstGeom>
        </p:spPr>
      </p:pic>
      <p:sp>
        <p:nvSpPr>
          <p:cNvPr id="100" name="文本框 99"/>
          <p:cNvSpPr txBox="1"/>
          <p:nvPr/>
        </p:nvSpPr>
        <p:spPr>
          <a:xfrm>
            <a:off x="2644775" y="911860"/>
            <a:ext cx="6731635" cy="39878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indent="0" algn="ctr"/>
            <a:r>
              <a:rPr lang="zh-CN" sz="2000" b="0" dirty="0">
                <a:ln w="9525">
                  <a:noFill/>
                  <a:prstDash val="solid"/>
                </a:ln>
                <a:solidFill>
                  <a:schemeClr val="bg2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ea typeface="微软雅黑" panose="020B0503020204020204" pitchFamily="34" charset="-122"/>
                <a:cs typeface="宋体" panose="02010600030101010101" pitchFamily="2" charset="-122"/>
              </a:rPr>
              <a:t>2019学年第二学期教研室：</a:t>
            </a:r>
            <a:r>
              <a:rPr lang="zh-CN" sz="2000" b="0" dirty="0" smtClean="0">
                <a:ln w="9525">
                  <a:noFill/>
                  <a:prstDash val="solid"/>
                </a:ln>
                <a:solidFill>
                  <a:schemeClr val="bg2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ea typeface="微软雅黑" panose="020B0503020204020204" pitchFamily="34" charset="-122"/>
                <a:cs typeface="宋体" panose="02010600030101010101" pitchFamily="2" charset="-122"/>
              </a:rPr>
              <a:t>第</a:t>
            </a:r>
            <a:r>
              <a:rPr lang="en-US" altLang="zh-CN" sz="2000" b="0" dirty="0" smtClean="0">
                <a:ln w="9525">
                  <a:noFill/>
                  <a:prstDash val="solid"/>
                </a:ln>
                <a:solidFill>
                  <a:schemeClr val="bg2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ea typeface="微软雅黑" panose="020B0503020204020204" pitchFamily="34" charset="-122"/>
                <a:cs typeface="宋体" panose="02010600030101010101" pitchFamily="2" charset="-122"/>
              </a:rPr>
              <a:t>10</a:t>
            </a:r>
            <a:r>
              <a:rPr lang="zh-CN" sz="2000" b="0" dirty="0" smtClean="0">
                <a:ln w="9525">
                  <a:noFill/>
                  <a:prstDash val="solid"/>
                </a:ln>
                <a:solidFill>
                  <a:schemeClr val="bg2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ea typeface="微软雅黑" panose="020B0503020204020204" pitchFamily="34" charset="-122"/>
                <a:cs typeface="宋体" panose="02010600030101010101" pitchFamily="2" charset="-122"/>
              </a:rPr>
              <a:t>周</a:t>
            </a:r>
            <a:r>
              <a:rPr lang="zh-CN" sz="2000" b="0" dirty="0">
                <a:ln w="9525">
                  <a:noFill/>
                  <a:prstDash val="solid"/>
                </a:ln>
                <a:solidFill>
                  <a:schemeClr val="bg2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ea typeface="微软雅黑" panose="020B0503020204020204" pitchFamily="34" charset="-122"/>
                <a:cs typeface="宋体" panose="02010600030101010101" pitchFamily="2" charset="-122"/>
              </a:rPr>
              <a:t>（校本教研）活动信息</a:t>
            </a:r>
            <a:endParaRPr lang="zh-CN" altLang="en-US" sz="2000" b="0" dirty="0">
              <a:ln w="9525">
                <a:noFill/>
                <a:prstDash val="solid"/>
              </a:ln>
              <a:solidFill>
                <a:schemeClr val="bg2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ea typeface="微软雅黑" panose="020B0503020204020204" pitchFamily="34" charset="-122"/>
              <a:cs typeface="宋体" panose="02010600030101010101" pitchFamily="2" charset="-122"/>
            </a:endParaRPr>
          </a:p>
        </p:txBody>
      </p:sp>
      <p:graphicFrame>
        <p:nvGraphicFramePr>
          <p:cNvPr id="10" name="表格 9"/>
          <p:cNvGraphicFramePr/>
          <p:nvPr>
            <p:custDataLst>
              <p:tags r:id="rId2"/>
            </p:custDataLst>
          </p:nvPr>
        </p:nvGraphicFramePr>
        <p:xfrm>
          <a:off x="1339215" y="1445895"/>
          <a:ext cx="9495790" cy="120078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04900"/>
                <a:gridCol w="1215390"/>
                <a:gridCol w="2841625"/>
                <a:gridCol w="1741170"/>
                <a:gridCol w="1257935"/>
                <a:gridCol w="1334770"/>
              </a:tblGrid>
              <a:tr h="683895"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endParaRPr lang="en-US" altLang="zh-CN" sz="1800" b="1" kern="100" dirty="0" smtClean="0"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文道楷体" panose="02010600040101010101" charset="-122"/>
                        <a:ea typeface="文道楷体" panose="02010600040101010101" charset="-122"/>
                        <a:cs typeface="文道楷体" panose="02010600040101010101" charset="-122"/>
                      </a:endParaRPr>
                    </a:p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1800" b="1" kern="100" dirty="0" smtClean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文道楷体" panose="02010600040101010101" charset="-122"/>
                          <a:ea typeface="文道楷体" panose="02010600040101010101" charset="-122"/>
                          <a:cs typeface="文道楷体" panose="02010600040101010101" charset="-122"/>
                        </a:rPr>
                        <a:t>组 别</a:t>
                      </a:r>
                    </a:p>
                  </a:txBody>
                  <a:tcPr marL="67406" marR="67406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endParaRPr lang="en-US" altLang="zh-CN" sz="1800" b="1" kern="100" dirty="0" smtClean="0"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文道楷体" panose="02010600040101010101" charset="-122"/>
                        <a:ea typeface="文道楷体" panose="02010600040101010101" charset="-122"/>
                        <a:cs typeface="文道楷体" panose="02010600040101010101" charset="-122"/>
                      </a:endParaRPr>
                    </a:p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US" sz="1800" b="1" kern="100" dirty="0" smtClean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文道楷体" panose="02010600040101010101" charset="-122"/>
                          <a:ea typeface="文道楷体" panose="02010600040101010101" charset="-122"/>
                          <a:cs typeface="文道楷体" panose="02010600040101010101" charset="-122"/>
                        </a:rPr>
                        <a:t>(</a:t>
                      </a:r>
                      <a:r>
                        <a:rPr lang="zh-CN" sz="1800" b="1" kern="100" dirty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文道楷体" panose="02010600040101010101" charset="-122"/>
                          <a:ea typeface="文道楷体" panose="02010600040101010101" charset="-122"/>
                          <a:cs typeface="文道楷体" panose="02010600040101010101" charset="-122"/>
                        </a:rPr>
                        <a:t>主讲人</a:t>
                      </a:r>
                      <a:r>
                        <a:rPr lang="en-US" sz="1800" b="1" kern="100" dirty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文道楷体" panose="02010600040101010101" charset="-122"/>
                          <a:ea typeface="文道楷体" panose="02010600040101010101" charset="-122"/>
                          <a:cs typeface="文道楷体" panose="02010600040101010101" charset="-122"/>
                        </a:rPr>
                        <a:t>)</a:t>
                      </a:r>
                    </a:p>
                  </a:txBody>
                  <a:tcPr marL="67406" marR="67406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27000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endParaRPr lang="en-US" altLang="zh-CN" sz="1800" b="1" kern="100" dirty="0" smtClean="0"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文道楷体" panose="02010600040101010101" charset="-122"/>
                        <a:ea typeface="文道楷体" panose="02010600040101010101" charset="-122"/>
                        <a:cs typeface="文道楷体" panose="02010600040101010101" charset="-122"/>
                      </a:endParaRPr>
                    </a:p>
                    <a:p>
                      <a:pPr marL="127000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1800" b="1" kern="100" dirty="0" smtClean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文道楷体" panose="02010600040101010101" charset="-122"/>
                          <a:ea typeface="文道楷体" panose="02010600040101010101" charset="-122"/>
                          <a:cs typeface="文道楷体" panose="02010600040101010101" charset="-122"/>
                        </a:rPr>
                        <a:t>主</a:t>
                      </a:r>
                      <a:r>
                        <a:rPr lang="en-US" sz="1800" b="1" kern="100" dirty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文道楷体" panose="02010600040101010101" charset="-122"/>
                          <a:ea typeface="文道楷体" panose="02010600040101010101" charset="-122"/>
                          <a:cs typeface="文道楷体" panose="02010600040101010101" charset="-122"/>
                        </a:rPr>
                        <a:t>  </a:t>
                      </a:r>
                      <a:r>
                        <a:rPr lang="zh-CN" sz="1800" b="1" kern="100" dirty="0" smtClean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文道楷体" panose="02010600040101010101" charset="-122"/>
                          <a:ea typeface="文道楷体" panose="02010600040101010101" charset="-122"/>
                          <a:cs typeface="文道楷体" panose="02010600040101010101" charset="-122"/>
                        </a:rPr>
                        <a:t>题</a:t>
                      </a:r>
                    </a:p>
                  </a:txBody>
                  <a:tcPr marL="67406" marR="67406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endParaRPr lang="en-US" altLang="zh-CN" sz="1800" b="1" kern="100" dirty="0" smtClean="0"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文道楷体" panose="02010600040101010101" charset="-122"/>
                        <a:ea typeface="文道楷体" panose="02010600040101010101" charset="-122"/>
                        <a:cs typeface="文道楷体" panose="02010600040101010101" charset="-122"/>
                      </a:endParaRPr>
                    </a:p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zh-CN" sz="1800" b="1" kern="100" dirty="0" smtClean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文道楷体" panose="02010600040101010101" charset="-122"/>
                          <a:ea typeface="文道楷体" panose="02010600040101010101" charset="-122"/>
                          <a:cs typeface="文道楷体" panose="02010600040101010101" charset="-122"/>
                        </a:rPr>
                        <a:t>时</a:t>
                      </a:r>
                      <a:r>
                        <a:rPr lang="en-US" sz="1800" b="1" kern="100" dirty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文道楷体" panose="02010600040101010101" charset="-122"/>
                          <a:ea typeface="文道楷体" panose="02010600040101010101" charset="-122"/>
                          <a:cs typeface="文道楷体" panose="02010600040101010101" charset="-122"/>
                        </a:rPr>
                        <a:t>   </a:t>
                      </a:r>
                      <a:r>
                        <a:rPr lang="zh-CN" sz="1800" b="1" kern="100" dirty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文道楷体" panose="02010600040101010101" charset="-122"/>
                          <a:ea typeface="文道楷体" panose="02010600040101010101" charset="-122"/>
                          <a:cs typeface="文道楷体" panose="02010600040101010101" charset="-122"/>
                        </a:rPr>
                        <a:t>间</a:t>
                      </a:r>
                    </a:p>
                  </a:txBody>
                  <a:tcPr marL="67406" marR="67406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endParaRPr lang="en-US" altLang="zh-CN" sz="1800" b="1" kern="100" dirty="0" smtClean="0"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文道楷体" panose="02010600040101010101" charset="-122"/>
                        <a:ea typeface="文道楷体" panose="02010600040101010101" charset="-122"/>
                        <a:cs typeface="文道楷体" panose="02010600040101010101" charset="-122"/>
                      </a:endParaRPr>
                    </a:p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zh-CN" sz="1800" b="1" kern="100" dirty="0" smtClean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文道楷体" panose="02010600040101010101" charset="-122"/>
                          <a:ea typeface="文道楷体" panose="02010600040101010101" charset="-122"/>
                          <a:cs typeface="文道楷体" panose="02010600040101010101" charset="-122"/>
                        </a:rPr>
                        <a:t>地</a:t>
                      </a:r>
                      <a:r>
                        <a:rPr lang="en-US" sz="1800" b="1" kern="100" dirty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文道楷体" panose="02010600040101010101" charset="-122"/>
                          <a:ea typeface="文道楷体" panose="02010600040101010101" charset="-122"/>
                          <a:cs typeface="文道楷体" panose="02010600040101010101" charset="-122"/>
                        </a:rPr>
                        <a:t>  </a:t>
                      </a:r>
                      <a:r>
                        <a:rPr lang="zh-CN" sz="1800" b="1" kern="100" dirty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文道楷体" panose="02010600040101010101" charset="-122"/>
                          <a:ea typeface="文道楷体" panose="02010600040101010101" charset="-122"/>
                          <a:cs typeface="文道楷体" panose="02010600040101010101" charset="-122"/>
                        </a:rPr>
                        <a:t>点</a:t>
                      </a:r>
                    </a:p>
                  </a:txBody>
                  <a:tcPr marL="67406" marR="67406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endParaRPr lang="en-US" altLang="zh-CN" sz="1800" b="1" kern="100" dirty="0" smtClean="0"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文道楷体" panose="02010600040101010101" charset="-122"/>
                        <a:ea typeface="文道楷体" panose="02010600040101010101" charset="-122"/>
                        <a:cs typeface="文道楷体" panose="02010600040101010101" charset="-122"/>
                      </a:endParaRPr>
                    </a:p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1800" b="1" kern="100" dirty="0" smtClean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文道楷体" panose="02010600040101010101" charset="-122"/>
                          <a:ea typeface="文道楷体" panose="02010600040101010101" charset="-122"/>
                          <a:cs typeface="文道楷体" panose="02010600040101010101" charset="-122"/>
                        </a:rPr>
                        <a:t>是否记开课</a:t>
                      </a:r>
                    </a:p>
                  </a:txBody>
                  <a:tcPr marL="67406" marR="67406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16890"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  <a:buNone/>
                      </a:pPr>
                      <a:endParaRPr lang="zh-CN" altLang="zh-CN" sz="1600" b="1" kern="100" dirty="0"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zh-CN" altLang="en-US" sz="1600" b="1" kern="100" dirty="0" smtClean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物化组</a:t>
                      </a:r>
                      <a:endParaRPr lang="zh-CN" altLang="zh-CN" sz="1600" b="1" kern="100" dirty="0"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</a:txBody>
                  <a:tcPr marL="0" marR="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800"/>
                        </a:lnSpc>
                        <a:spcAft>
                          <a:spcPts val="0"/>
                        </a:spcAft>
                        <a:buNone/>
                      </a:pPr>
                      <a:endParaRPr lang="zh-CN" altLang="en-US" sz="1600" b="1" kern="100" dirty="0"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  <a:p>
                      <a:pPr>
                        <a:lnSpc>
                          <a:spcPts val="18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zh-CN" altLang="en-US" sz="1600" b="1" kern="100" dirty="0" smtClean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林松锦</a:t>
                      </a:r>
                      <a:endParaRPr lang="zh-CN" altLang="en-US" sz="1600" b="1" kern="100" dirty="0"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27000">
                        <a:lnSpc>
                          <a:spcPts val="1800"/>
                        </a:lnSpc>
                        <a:spcAft>
                          <a:spcPts val="0"/>
                        </a:spcAft>
                        <a:buNone/>
                      </a:pPr>
                      <a:endParaRPr lang="en-US" altLang="zh-CN" sz="1600" b="1" kern="100" dirty="0" smtClean="0"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  <a:p>
                      <a:pPr marL="127000">
                        <a:lnSpc>
                          <a:spcPts val="18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zh-CN" altLang="en-US" sz="1600" b="1" kern="100" dirty="0" smtClean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《物化组复学防疫漫谈</a:t>
                      </a:r>
                      <a:r>
                        <a:rPr lang="en-US" altLang="zh-CN" sz="1600" b="1" kern="100" dirty="0" smtClean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》</a:t>
                      </a:r>
                      <a:r>
                        <a:rPr lang="zh-CN" altLang="en-US" sz="1600" b="1" kern="100" dirty="0" smtClean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》</a:t>
                      </a:r>
                      <a:endParaRPr lang="zh-CN" altLang="en-US" sz="1600" b="1" kern="100" dirty="0"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8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altLang="zh-CN" sz="1600" b="1" kern="100" dirty="0" smtClean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4</a:t>
                      </a:r>
                      <a:r>
                        <a:rPr lang="zh-CN" altLang="en-US" sz="1600" b="1" kern="100" dirty="0" smtClean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月</a:t>
                      </a:r>
                      <a:r>
                        <a:rPr lang="en-US" altLang="zh-CN" sz="1600" b="1" kern="100" dirty="0" smtClean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17</a:t>
                      </a:r>
                      <a:r>
                        <a:rPr lang="zh-CN" altLang="en-US" sz="1600" b="1" kern="100" dirty="0" smtClean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日周五下午</a:t>
                      </a:r>
                      <a:endParaRPr lang="zh-CN" altLang="en-US" sz="1600" b="1" kern="100" dirty="0"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  <a:p>
                      <a:pPr algn="l">
                        <a:lnSpc>
                          <a:spcPts val="18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altLang="zh-CN" sz="1600" b="1" kern="100" dirty="0" smtClean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7</a:t>
                      </a:r>
                      <a:r>
                        <a:rPr lang="zh-CN" altLang="en-US" sz="1600" b="1" kern="100" dirty="0" smtClean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：</a:t>
                      </a:r>
                      <a:r>
                        <a:rPr lang="en-US" altLang="zh-CN" sz="1600" b="1" kern="100" smtClean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00-7:40</a:t>
                      </a:r>
                      <a:endParaRPr lang="en-US" altLang="zh-CN" sz="1600" b="1" kern="100" dirty="0"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zh-CN" altLang="en-US" sz="1600" b="1" kern="10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钉钉综合组</a:t>
                      </a: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zh-CN" altLang="en-US" sz="1600" b="1" dirty="0" smtClean="0"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  <a:ea typeface="文道楷体"/>
                      </a:endParaRPr>
                    </a:p>
                    <a:p>
                      <a:pPr algn="ctr">
                        <a:buNone/>
                      </a:pPr>
                      <a:r>
                        <a:rPr lang="zh-CN" altLang="en-US" sz="1600" b="1" dirty="0" smtClean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ea typeface="文道楷体"/>
                        </a:rPr>
                        <a:t>否</a:t>
                      </a: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custDataLst>
      <p:tags r:id="rId1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8" name="内容占位符 7" descr="3452c327e6689bc41d04c4a1e67dc79c"/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-22225" y="-55880"/>
            <a:ext cx="12191365" cy="6858635"/>
          </a:xfrm>
          <a:prstGeom prst="rect">
            <a:avLst/>
          </a:prstGeom>
        </p:spPr>
      </p:pic>
      <p:pic>
        <p:nvPicPr>
          <p:cNvPr id="9" name="图片 8" descr="七中logo 黑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850505" y="6008370"/>
            <a:ext cx="2427605" cy="685165"/>
          </a:xfrm>
          <a:prstGeom prst="rect">
            <a:avLst/>
          </a:prstGeom>
        </p:spPr>
      </p:pic>
      <p:graphicFrame>
        <p:nvGraphicFramePr>
          <p:cNvPr id="10" name="表格 9"/>
          <p:cNvGraphicFramePr/>
          <p:nvPr>
            <p:custDataLst>
              <p:tags r:id="rId2"/>
            </p:custDataLst>
          </p:nvPr>
        </p:nvGraphicFramePr>
        <p:xfrm>
          <a:off x="1351915" y="1569720"/>
          <a:ext cx="9385300" cy="341058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69315"/>
                <a:gridCol w="1828800"/>
                <a:gridCol w="5308600"/>
                <a:gridCol w="1378585"/>
              </a:tblGrid>
              <a:tr h="473710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altLang="en-US" sz="2000" b="1" dirty="0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序号</a:t>
                      </a: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altLang="en-US" sz="2000" b="1" dirty="0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截止日期</a:t>
                      </a: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altLang="en-US" sz="2000" b="1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评比项目</a:t>
                      </a: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altLang="en-US" sz="2000" b="1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对象</a:t>
                      </a: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CN" sz="2000" b="1" kern="100" dirty="0" smtClean="0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  <a:effectLst/>
                        </a:rPr>
                        <a:t>1</a:t>
                      </a: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altLang="zh-CN" sz="1800" b="1" dirty="0" smtClean="0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  <a:effectLst/>
                        </a:rPr>
                        <a:t>2020</a:t>
                      </a:r>
                      <a:r>
                        <a:rPr lang="zh-CN" altLang="en-US" sz="1800" b="1" dirty="0" smtClean="0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  <a:effectLst/>
                        </a:rPr>
                        <a:t>年</a:t>
                      </a:r>
                      <a:r>
                        <a:rPr lang="en-US" altLang="zh-CN" sz="1800" b="1" dirty="0" smtClean="0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  <a:effectLst/>
                        </a:rPr>
                        <a:t>4</a:t>
                      </a:r>
                      <a:r>
                        <a:rPr lang="zh-CN" altLang="en-US" sz="1800" b="1" dirty="0" smtClean="0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  <a:effectLst/>
                        </a:rPr>
                        <a:t>月</a:t>
                      </a:r>
                      <a:r>
                        <a:rPr lang="en-US" altLang="zh-CN" sz="1800" b="1" dirty="0" smtClean="0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  <a:effectLst/>
                        </a:rPr>
                        <a:t>9</a:t>
                      </a:r>
                      <a:r>
                        <a:rPr lang="zh-CN" altLang="en-US" sz="1800" b="1" dirty="0" smtClean="0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  <a:effectLst/>
                        </a:rPr>
                        <a:t>日</a:t>
                      </a:r>
                    </a:p>
                  </a:txBody>
                  <a:tcPr marL="0" marR="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altLang="zh-CN" sz="1800" b="1" kern="100" dirty="0" smtClean="0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  <a:effectLst/>
                        </a:rPr>
                        <a:t>2020</a:t>
                      </a:r>
                      <a:r>
                        <a:rPr lang="zh-CN" altLang="en-US" sz="1800" b="1" kern="100" dirty="0" smtClean="0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  <a:effectLst/>
                        </a:rPr>
                        <a:t>年市局直属中小学老师优秀教育教学论文评审</a:t>
                      </a: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altLang="en-US" sz="1800" b="1" kern="100" dirty="0" smtClean="0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  <a:effectLst/>
                        </a:rPr>
                        <a:t>全体教师</a:t>
                      </a: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buNone/>
                      </a:pPr>
                      <a:r>
                        <a:rPr lang="en-US" altLang="zh-CN" sz="1800" b="1" kern="100" dirty="0" smtClean="0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  <a:effectLst/>
                        </a:rPr>
                        <a:t>2</a:t>
                      </a: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altLang="zh-CN" sz="1800" b="1" dirty="0" smtClean="0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  <a:effectLst/>
                        </a:rPr>
                        <a:t>2020</a:t>
                      </a:r>
                      <a:r>
                        <a:rPr lang="zh-CN" altLang="zh-CN" sz="1800" b="1" dirty="0" smtClean="0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  <a:effectLst/>
                        </a:rPr>
                        <a:t>年</a:t>
                      </a:r>
                      <a:r>
                        <a:rPr lang="en-US" altLang="zh-CN" sz="1800" b="1" dirty="0" smtClean="0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  <a:effectLst/>
                        </a:rPr>
                        <a:t>4</a:t>
                      </a:r>
                      <a:r>
                        <a:rPr lang="zh-CN" altLang="en-US" sz="1800" b="1" dirty="0" smtClean="0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  <a:effectLst/>
                        </a:rPr>
                        <a:t>月</a:t>
                      </a:r>
                      <a:r>
                        <a:rPr lang="en-US" altLang="zh-CN" sz="1800" b="1" dirty="0" smtClean="0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  <a:effectLst/>
                        </a:rPr>
                        <a:t>20</a:t>
                      </a:r>
                      <a:r>
                        <a:rPr lang="zh-CN" altLang="en-US" sz="1800" b="1" dirty="0" smtClean="0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  <a:effectLst/>
                        </a:rPr>
                        <a:t>日</a:t>
                      </a:r>
                    </a:p>
                  </a:txBody>
                  <a:tcPr marL="0" marR="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zh-CN" altLang="en-US" sz="1800" b="1" kern="100" dirty="0" smtClean="0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  <a:effectLst/>
                        </a:rPr>
                        <a:t>2020年温州市中小学线上教育教学案例微课征集评比</a:t>
                      </a: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buNone/>
                      </a:pPr>
                      <a:r>
                        <a:rPr lang="zh-CN" altLang="en-US" sz="1800" b="1" kern="100" dirty="0" smtClean="0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  <a:effectLst/>
                        </a:rPr>
                        <a:t>全体教师</a:t>
                      </a: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6799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buNone/>
                      </a:pPr>
                      <a:r>
                        <a:rPr lang="en-US" altLang="zh-CN" sz="1800" b="1" kern="100" dirty="0" smtClean="0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  <a:effectLst/>
                        </a:rPr>
                        <a:t>3</a:t>
                      </a: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altLang="zh-CN" sz="1800" b="1" dirty="0" smtClean="0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  <a:effectLst/>
                        </a:rPr>
                        <a:t>2020</a:t>
                      </a:r>
                      <a:r>
                        <a:rPr lang="zh-CN" altLang="en-US" sz="1800" b="1" dirty="0" smtClean="0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  <a:effectLst/>
                        </a:rPr>
                        <a:t>年</a:t>
                      </a:r>
                      <a:r>
                        <a:rPr lang="en-US" altLang="zh-CN" sz="1800" b="1" dirty="0" smtClean="0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  <a:effectLst/>
                        </a:rPr>
                        <a:t>6</a:t>
                      </a:r>
                      <a:r>
                        <a:rPr lang="zh-CN" altLang="en-US" sz="1800" b="1" dirty="0" smtClean="0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  <a:effectLst/>
                        </a:rPr>
                        <a:t>月</a:t>
                      </a:r>
                      <a:r>
                        <a:rPr lang="en-US" altLang="zh-CN" sz="1800" b="1" dirty="0" smtClean="0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  <a:effectLst/>
                        </a:rPr>
                        <a:t>30</a:t>
                      </a:r>
                      <a:r>
                        <a:rPr lang="zh-CN" altLang="en-US" sz="1800" b="1" dirty="0" smtClean="0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  <a:effectLst/>
                        </a:rPr>
                        <a:t>日</a:t>
                      </a:r>
                    </a:p>
                  </a:txBody>
                  <a:tcPr marL="0" marR="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zh-CN" altLang="en-US" sz="1800" b="1" kern="100" dirty="0" smtClean="0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  <a:effectLst/>
                        </a:rPr>
                        <a:t>2020年温州市义务教育精品课程评比</a:t>
                      </a: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buNone/>
                      </a:pPr>
                      <a:r>
                        <a:rPr lang="zh-CN" altLang="zh-CN" sz="1800" b="1" kern="100" dirty="0" smtClean="0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  <a:effectLst/>
                        </a:rPr>
                        <a:t>初中</a:t>
                      </a: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buNone/>
                      </a:pPr>
                      <a:r>
                        <a:rPr lang="en-US" altLang="zh-CN" sz="1800" b="1" kern="100" dirty="0" smtClean="0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  <a:effectLst/>
                        </a:rPr>
                        <a:t>4</a:t>
                      </a: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altLang="zh-CN" sz="1800" b="1" dirty="0" smtClean="0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  <a:effectLst/>
                        </a:rPr>
                        <a:t>2020</a:t>
                      </a:r>
                      <a:r>
                        <a:rPr lang="zh-CN" altLang="en-US" sz="1800" b="1" dirty="0" smtClean="0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  <a:effectLst/>
                        </a:rPr>
                        <a:t>年</a:t>
                      </a:r>
                      <a:r>
                        <a:rPr lang="en-US" altLang="zh-CN" sz="1800" b="1" dirty="0" smtClean="0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  <a:effectLst/>
                        </a:rPr>
                        <a:t>7</a:t>
                      </a:r>
                      <a:r>
                        <a:rPr lang="zh-CN" altLang="en-US" sz="1800" b="1" dirty="0" smtClean="0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  <a:effectLst/>
                        </a:rPr>
                        <a:t>月</a:t>
                      </a:r>
                      <a:r>
                        <a:rPr lang="en-US" altLang="zh-CN" sz="1800" b="1" dirty="0" smtClean="0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  <a:effectLst/>
                        </a:rPr>
                        <a:t>20</a:t>
                      </a:r>
                      <a:r>
                        <a:rPr lang="zh-CN" altLang="en-US" sz="1800" b="1" dirty="0" smtClean="0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  <a:effectLst/>
                        </a:rPr>
                        <a:t>日</a:t>
                      </a:r>
                    </a:p>
                  </a:txBody>
                  <a:tcPr marL="0" marR="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zh-CN" altLang="en-US" sz="1800" b="1" kern="100" dirty="0" smtClean="0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  <a:effectLst/>
                        </a:rPr>
                        <a:t>关于组织学生生涯规划教育之“生涯工具和生涯辅助”案例征集</a:t>
                      </a: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buNone/>
                      </a:pPr>
                      <a:r>
                        <a:rPr lang="zh-CN" altLang="zh-CN" sz="1800" b="1" kern="100" dirty="0" smtClean="0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  <a:effectLst/>
                        </a:rPr>
                        <a:t>高中</a:t>
                      </a: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3" name="文本框 2"/>
          <p:cNvSpPr txBox="1"/>
          <p:nvPr/>
        </p:nvSpPr>
        <p:spPr>
          <a:xfrm>
            <a:off x="1139825" y="791845"/>
            <a:ext cx="10272358" cy="5219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latinLnBrk="1"/>
            <a:r>
              <a:rPr lang="zh-CN" altLang="en-US" sz="2800" b="1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近期教科研信息</a:t>
            </a:r>
          </a:p>
        </p:txBody>
      </p:sp>
    </p:spTree>
    <p:custDataLst>
      <p:tags r:id="rId1"/>
    </p:custData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176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176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176"/>
  <p:tag name="KSO_WM_TEMPLATE_MASTER_TYPE" val="0"/>
  <p:tag name="KSO_WM_TEMPLATE_COLOR_TYPE" val="1"/>
  <p:tag name="KSO_WM_UNIT_SHOW_EDIT_AREA_INDICATION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176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ABLE_BEAUTIFY" val="smartTable{c06493cb-1fe7-46d5-9cbb-12eb143c09e9}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176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ABLE_BEAUTIFY" val="smartTable{c06493cb-1fe7-46d5-9cbb-12eb143c09e9}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176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ABLE_BEAUTIFY" val="smartTable{c06493cb-1fe7-46d5-9cbb-12eb143c09e9}"/>
</p:tagLst>
</file>

<file path=ppt/theme/theme1.xml><?xml version="1.0" encoding="utf-8"?>
<a:theme xmlns:a="http://schemas.openxmlformats.org/drawingml/2006/main" name="Office 主题​​">
  <a:themeElements>
    <a:clrScheme name="新版空白演示配色">
      <a:dk1>
        <a:srgbClr val="000000"/>
      </a:dk1>
      <a:lt1>
        <a:srgbClr val="FFFFFF"/>
      </a:lt1>
      <a:dk2>
        <a:srgbClr val="0F1423"/>
      </a:dk2>
      <a:lt2>
        <a:srgbClr val="FFFFFF"/>
      </a:lt2>
      <a:accent1>
        <a:srgbClr val="6096E6"/>
      </a:accent1>
      <a:accent2>
        <a:srgbClr val="58B6E5"/>
      </a:accent2>
      <a:accent3>
        <a:srgbClr val="56CA95"/>
      </a:accent3>
      <a:accent4>
        <a:srgbClr val="FFBA55"/>
      </a:accent4>
      <a:accent5>
        <a:srgbClr val="F18870"/>
      </a:accent5>
      <a:accent6>
        <a:srgbClr val="EC5F74"/>
      </a:accent6>
      <a:hlink>
        <a:srgbClr val="0563C1"/>
      </a:hlink>
      <a:folHlink>
        <a:srgbClr val="954D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94</TotalTime>
  <Words>200</Words>
  <Application>WPS 演示</Application>
  <PresentationFormat>自定义</PresentationFormat>
  <Paragraphs>70</Paragraphs>
  <Slides>3</Slides>
  <Notes>0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3</vt:i4>
      </vt:variant>
    </vt:vector>
  </HeadingPairs>
  <TitlesOfParts>
    <vt:vector size="4" baseType="lpstr">
      <vt:lpstr>Office 主题​​</vt:lpstr>
      <vt:lpstr>幻灯片 1</vt:lpstr>
      <vt:lpstr>幻灯片 2</vt:lpstr>
      <vt:lpstr>幻灯片 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/>
  <cp:lastModifiedBy>pc1656</cp:lastModifiedBy>
  <cp:revision>180</cp:revision>
  <dcterms:created xsi:type="dcterms:W3CDTF">2019-06-19T02:08:00Z</dcterms:created>
  <dcterms:modified xsi:type="dcterms:W3CDTF">2020-04-13T00:38:33Z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2052-11.1.0.9584</vt:lpwstr>
  </property>
</Properties>
</file>