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7" r:id="rId3"/>
  </p:sldMasterIdLst>
  <p:notesMasterIdLst>
    <p:notesMasterId r:id="rId5"/>
  </p:notesMasterIdLst>
  <p:sldIdLst>
    <p:sldId id="329" r:id="rId4"/>
    <p:sldId id="345" r:id="rId6"/>
    <p:sldId id="347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8DB6"/>
    <a:srgbClr val="F7F8FA"/>
    <a:srgbClr val="514038"/>
    <a:srgbClr val="394959"/>
    <a:srgbClr val="3F7D5B"/>
    <a:srgbClr val="4EB4B7"/>
    <a:srgbClr val="FF9900"/>
    <a:srgbClr val="001A30"/>
    <a:srgbClr val="0022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中度样式 4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7571" autoAdjust="0"/>
    <p:restoredTop sz="94660"/>
  </p:normalViewPr>
  <p:slideViewPr>
    <p:cSldViewPr snapToGrid="0">
      <p:cViewPr varScale="1">
        <p:scale>
          <a:sx n="85" d="100"/>
          <a:sy n="85" d="100"/>
        </p:scale>
        <p:origin x="-534" y="-90"/>
      </p:cViewPr>
      <p:guideLst>
        <p:guide orient="horz" pos="2233"/>
        <p:guide pos="38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A7838-D882-4361-8C3C-E8D3E7AA327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A7838-D882-4361-8C3C-E8D3E7AA327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669882" y="23088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69925" y="3565525"/>
            <a:ext cx="10852150" cy="801370"/>
          </a:xfrm>
        </p:spPr>
        <p:txBody>
          <a:bodyPr lIns="101600" tIns="38100" rIns="76200" bIns="38100" anchor="ctr" anchorCtr="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9882" y="581225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idx="1" hasCustomPrompt="1"/>
          </p:nvPr>
        </p:nvSpPr>
        <p:spPr>
          <a:xfrm>
            <a:off x="669925" y="1508125"/>
            <a:ext cx="10852150" cy="4749165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/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标题与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40105" y="727710"/>
            <a:ext cx="3931920" cy="1115060"/>
          </a:xfrm>
        </p:spPr>
        <p:txBody>
          <a:bodyPr anchor="ctr" anchorCtr="0"/>
          <a:lstStyle>
            <a:lvl1pPr>
              <a:defRPr sz="3200">
                <a:latin typeface="+mn-ea"/>
                <a:ea typeface="+mn-ea"/>
              </a:defRPr>
            </a:lvl1pPr>
          </a:lstStyle>
          <a:p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idx="1" hasCustomPrompt="1"/>
          </p:nvPr>
        </p:nvSpPr>
        <p:spPr>
          <a:xfrm>
            <a:off x="5138420" y="727710"/>
            <a:ext cx="6172200" cy="5403215"/>
          </a:xfrm>
        </p:spPr>
        <p:txBody>
          <a:bodyPr/>
          <a:lstStyle>
            <a:lvl1pPr>
              <a:defRPr sz="2400">
                <a:latin typeface="+mn-ea"/>
                <a:ea typeface="+mn-ea"/>
              </a:defRPr>
            </a:lvl1pPr>
            <a:lvl2pPr marL="457200" indent="0">
              <a:buNone/>
              <a:defRPr sz="2400">
                <a:latin typeface="+mn-ea"/>
                <a:ea typeface="+mn-ea"/>
              </a:defRPr>
            </a:lvl2pPr>
            <a:lvl3pPr>
              <a:defRPr sz="2400">
                <a:latin typeface="+mn-ea"/>
                <a:ea typeface="+mn-ea"/>
              </a:defRPr>
            </a:lvl3pPr>
            <a:lvl4pPr>
              <a:defRPr sz="2400">
                <a:latin typeface="+mn-ea"/>
                <a:ea typeface="+mn-ea"/>
              </a:defRPr>
            </a:lvl4pPr>
            <a:lvl5pPr>
              <a:defRPr sz="2400">
                <a:latin typeface="+mn-ea"/>
                <a:ea typeface="+mn-ea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单击此处编辑正文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half" idx="2" hasCustomPrompt="1"/>
          </p:nvPr>
        </p:nvSpPr>
        <p:spPr>
          <a:xfrm>
            <a:off x="840105" y="2239645"/>
            <a:ext cx="3931920" cy="3891915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latin typeface="+mn-ea"/>
                <a:ea typeface="+mn-ea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单击此处编辑正文</a:t>
            </a:r>
            <a:endParaRPr lang="zh-CN" altLang="en-US" smtClean="0"/>
          </a:p>
          <a:p>
            <a:pPr lvl="0"/>
            <a:r>
              <a:rPr lang="zh-CN" altLang="en-US" smtClean="0">
                <a:sym typeface="+mn-ea"/>
              </a:rPr>
              <a:t>单击此处编辑正文</a:t>
            </a:r>
            <a:endParaRPr lang="zh-CN" altLang="en-US" smtClean="0"/>
          </a:p>
          <a:p>
            <a:pPr lvl="0"/>
            <a:r>
              <a:rPr lang="zh-CN" altLang="en-US" smtClean="0">
                <a:sym typeface="+mn-ea"/>
              </a:rPr>
              <a:t>单击此处编辑正文</a:t>
            </a:r>
            <a:endParaRPr lang="zh-CN" altLang="en-US" smtClean="0"/>
          </a:p>
          <a:p>
            <a:pPr lvl="0"/>
            <a:r>
              <a:rPr lang="zh-CN" altLang="en-US" smtClean="0">
                <a:sym typeface="+mn-ea"/>
              </a:rPr>
              <a:t>单击此处编辑正文</a:t>
            </a:r>
            <a:endParaRPr lang="zh-CN" altLang="en-US" smtClean="0">
              <a:sym typeface="+mn-ea"/>
            </a:endParaRPr>
          </a:p>
          <a:p>
            <a:pPr lvl="0"/>
            <a:r>
              <a:rPr lang="zh-CN" altLang="en-US" smtClean="0">
                <a:sym typeface="+mn-ea"/>
              </a:rPr>
              <a:t>单击此处编辑正文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注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 hasCustomPrompt="1"/>
          </p:nvPr>
        </p:nvSpPr>
        <p:spPr>
          <a:xfrm>
            <a:off x="669925" y="5605145"/>
            <a:ext cx="10852150" cy="558165"/>
          </a:xfrm>
        </p:spPr>
        <p:txBody>
          <a:bodyPr/>
          <a:lstStyle>
            <a:lvl1pPr>
              <a:defRPr b="0">
                <a:latin typeface="+mn-ea"/>
                <a:ea typeface="+mn-ea"/>
              </a:defRPr>
            </a:lvl1pPr>
          </a:lstStyle>
          <a:p>
            <a:r>
              <a:rPr lang="zh-CN" altLang="en-US"/>
              <a:t>单击此处编辑正文</a:t>
            </a:r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1" hasCustomPrompt="1"/>
          </p:nvPr>
        </p:nvSpPr>
        <p:spPr>
          <a:xfrm>
            <a:off x="669925" y="641350"/>
            <a:ext cx="10852150" cy="455612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单张大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 hasCustomPrompt="1"/>
          </p:nvPr>
        </p:nvSpPr>
        <p:spPr>
          <a:xfrm>
            <a:off x="0" y="0"/>
            <a:ext cx="12196445" cy="686816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联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内容占位符 1"/>
          <p:cNvSpPr>
            <a:spLocks noGrp="1"/>
          </p:cNvSpPr>
          <p:nvPr>
            <p:ph sz="half" idx="2" hasCustomPrompt="1"/>
          </p:nvPr>
        </p:nvSpPr>
        <p:spPr>
          <a:xfrm>
            <a:off x="467995" y="565150"/>
            <a:ext cx="5400040" cy="57277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half" idx="13" hasCustomPrompt="1"/>
          </p:nvPr>
        </p:nvSpPr>
        <p:spPr>
          <a:xfrm>
            <a:off x="6287770" y="565150"/>
            <a:ext cx="5400040" cy="57277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</a:t>
            </a:r>
            <a:r>
              <a:rPr>
                <a:sym typeface="+mn-ea"/>
              </a:rPr>
              <a:t>正文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9882" y="623591"/>
            <a:ext cx="10852237" cy="899167"/>
          </a:xfrm>
        </p:spPr>
        <p:txBody>
          <a:bodyPr vert="horz" lIns="101600" tIns="38100" rIns="25400" bIns="38100" rtlCol="0" anchor="ctr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0" i="0" u="none" strike="noStrike" kern="1200" cap="none" spc="600" normalizeH="0" baseline="0" noProof="1" dirty="0">
                <a:solidFill>
                  <a:schemeClr val="tx1"/>
                </a:solidFill>
                <a:effectLst/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PA_直接连接符 2"/>
          <p:cNvCxnSpPr/>
          <p:nvPr>
            <p:custDataLst>
              <p:tags r:id="rId3"/>
            </p:custDataLst>
          </p:nvPr>
        </p:nvCxnSpPr>
        <p:spPr>
          <a:xfrm>
            <a:off x="1239520" y="4155168"/>
            <a:ext cx="641263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067983" y="2702831"/>
            <a:ext cx="9143999" cy="1336131"/>
          </a:xfrm>
        </p:spPr>
        <p:txBody>
          <a:bodyPr anchor="b">
            <a:normAutofit/>
          </a:bodyPr>
          <a:lstStyle>
            <a:lvl1pPr algn="l">
              <a:defRPr sz="66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8080" y="4403754"/>
            <a:ext cx="6426200" cy="930039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9" r="14977"/>
          <a:stretch>
            <a:fillRect/>
          </a:stretch>
        </p:blipFill>
        <p:spPr>
          <a:xfrm>
            <a:off x="4685146" y="0"/>
            <a:ext cx="7506854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1102673"/>
            <a:ext cx="3035070" cy="838774"/>
          </a:xfrm>
          <a:ln w="57150">
            <a:solidFill>
              <a:schemeClr val="accent3"/>
            </a:solidFill>
          </a:ln>
        </p:spPr>
        <p:txBody>
          <a:bodyPr anchor="ctr">
            <a:normAutofit/>
          </a:bodyPr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2335576"/>
            <a:ext cx="3035070" cy="341975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cxnSp>
        <p:nvCxnSpPr>
          <p:cNvPr id="7" name="PA_直接连接符 2"/>
          <p:cNvCxnSpPr/>
          <p:nvPr>
            <p:custDataLst>
              <p:tags r:id="rId3"/>
            </p:custDataLst>
          </p:nvPr>
        </p:nvCxnSpPr>
        <p:spPr>
          <a:xfrm>
            <a:off x="1239520" y="4155168"/>
            <a:ext cx="641263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067983" y="2702831"/>
            <a:ext cx="9143999" cy="1336130"/>
          </a:xfrm>
        </p:spPr>
        <p:txBody>
          <a:bodyPr anchor="b">
            <a:noAutofit/>
          </a:bodyPr>
          <a:lstStyle>
            <a:lvl1pPr>
              <a:defRPr sz="66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1147763" y="4403725"/>
            <a:ext cx="6426200" cy="930275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4165200" cy="160020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457200"/>
            <a:ext cx="6170400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7" y="2057400"/>
            <a:ext cx="41652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4" Type="http://schemas.openxmlformats.org/officeDocument/2006/relationships/theme" Target="../theme/theme2.xml"/><Relationship Id="rId13" Type="http://schemas.openxmlformats.org/officeDocument/2006/relationships/tags" Target="../tags/tag5.xml"/><Relationship Id="rId12" Type="http://schemas.openxmlformats.org/officeDocument/2006/relationships/tags" Target="../tags/tag4.xml"/><Relationship Id="rId11" Type="http://schemas.openxmlformats.org/officeDocument/2006/relationships/tags" Target="../tags/tag3.xml"/><Relationship Id="rId10" Type="http://schemas.openxmlformats.org/officeDocument/2006/relationships/slideLayout" Target="../slideLayouts/slideLayout18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title" hasCustomPrompt="1"/>
          </p:nvPr>
        </p:nvSpPr>
        <p:spPr>
          <a:xfrm>
            <a:off x="669882" y="581225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" hasCustomPrompt="1"/>
          </p:nvPr>
        </p:nvSpPr>
        <p:spPr>
          <a:xfrm>
            <a:off x="669925" y="1508125"/>
            <a:ext cx="10852150" cy="4749165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/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n-ea"/>
          <a:ea typeface="+mn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2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1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4.xml"/><Relationship Id="rId3" Type="http://schemas.openxmlformats.org/officeDocument/2006/relationships/tags" Target="../tags/tag7.xml"/><Relationship Id="rId2" Type="http://schemas.openxmlformats.org/officeDocument/2006/relationships/image" Target="../media/image3.png"/><Relationship Id="rId1" Type="http://schemas.openxmlformats.org/officeDocument/2006/relationships/tags" Target="../tags/tag6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4.xml"/><Relationship Id="rId3" Type="http://schemas.openxmlformats.org/officeDocument/2006/relationships/tags" Target="../tags/tag9.xml"/><Relationship Id="rId2" Type="http://schemas.openxmlformats.org/officeDocument/2006/relationships/image" Target="../media/image3.png"/><Relationship Id="rId1" Type="http://schemas.openxmlformats.org/officeDocument/2006/relationships/tags" Target="../tags/tag8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9.xml"/><Relationship Id="rId3" Type="http://schemas.openxmlformats.org/officeDocument/2006/relationships/tags" Target="../tags/tag11.xml"/><Relationship Id="rId2" Type="http://schemas.openxmlformats.org/officeDocument/2006/relationships/image" Target="../media/image4.png"/><Relationship Id="rId1" Type="http://schemas.openxmlformats.org/officeDocument/2006/relationships/tags" Target="../tags/ta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917239" y="583564"/>
            <a:ext cx="10668747" cy="622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第八周校本教研活动信息   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2020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年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3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月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30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日—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4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月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3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日</a:t>
            </a:r>
            <a:endParaRPr lang="zh-CN" altLang="zh-CN" sz="3200" b="1" dirty="0" smtClean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r>
              <a:rPr lang="en-US" sz="250" b="1" dirty="0" smtClean="0">
                <a:latin typeface="华文新魏" panose="02010800040101010101" pitchFamily="2" charset="-122"/>
              </a:rPr>
              <a:t> </a:t>
            </a:r>
            <a:endParaRPr lang="zh-CN" altLang="en-US" dirty="0"/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872063" y="1421339"/>
          <a:ext cx="10448290" cy="5029200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1344930"/>
                <a:gridCol w="1456527"/>
                <a:gridCol w="3074670"/>
                <a:gridCol w="1840907"/>
                <a:gridCol w="1300368"/>
                <a:gridCol w="1430767"/>
              </a:tblGrid>
              <a:tr h="58547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组 别</a:t>
                      </a:r>
                      <a:endParaRPr lang="en-US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(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主讲人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)</a:t>
                      </a:r>
                      <a:endParaRPr lang="en-US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marL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主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</a:t>
                      </a: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题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时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 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间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地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点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是否记开课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</a:tr>
            </a:tbl>
          </a:graphicData>
        </a:graphic>
      </p:graphicFrame>
      <p:pic>
        <p:nvPicPr>
          <p:cNvPr id="4" name="图片 3" descr="七中logo 白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39020" y="6274435"/>
            <a:ext cx="2066925" cy="5835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810259" y="264795"/>
            <a:ext cx="10668747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第八周校本教研活动信息   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2020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年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3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月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30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日—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4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月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3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日</a:t>
            </a:r>
            <a:r>
              <a:rPr lang="en-US" sz="250" b="1" dirty="0" smtClean="0">
                <a:latin typeface="华文新魏" panose="02010800040101010101" pitchFamily="2" charset="-122"/>
              </a:rPr>
              <a:t> </a:t>
            </a:r>
            <a:endParaRPr lang="zh-CN" altLang="en-US" dirty="0"/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825515" y="1213435"/>
          <a:ext cx="10817860" cy="2442845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1447800"/>
                <a:gridCol w="3065952"/>
                <a:gridCol w="3367143"/>
                <a:gridCol w="1419093"/>
                <a:gridCol w="1517744"/>
              </a:tblGrid>
              <a:tr h="827405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开课</a:t>
                      </a: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 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教师 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(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主讲人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)</a:t>
                      </a:r>
                      <a:endParaRPr lang="en-US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marL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课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 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题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marL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（主题）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时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 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间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地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点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备 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注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</a:tr>
              <a:tr h="538480"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徐若园</a:t>
                      </a:r>
                      <a:endParaRPr lang="zh-CN" altLang="zh-CN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《理解鉴赏文学作品中的词语和句子》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29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日周日上午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10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00-10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40</a:t>
                      </a: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00700001</a:t>
                      </a: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开课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538480"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吴晴晴</a:t>
                      </a:r>
                      <a:endParaRPr lang="zh-CN" altLang="zh-CN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《专题五第2讲椭圆、双曲线、抛物线（2）》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30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日周一上午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10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00-10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40</a:t>
                      </a: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00700001</a:t>
                      </a: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开课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538480"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林冬青</a:t>
                      </a:r>
                      <a:endParaRPr lang="zh-CN" altLang="en-US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《选择排序》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 4月1日</a:t>
                      </a:r>
                      <a:r>
                        <a:rPr 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周三</a:t>
                      </a:r>
                      <a:r>
                        <a:rPr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下午</a:t>
                      </a:r>
                      <a:endParaRPr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3:30-4:10 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00700002</a:t>
                      </a: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开课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7" name="图片 6" descr="七中logo 白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61195" y="6274435"/>
            <a:ext cx="2066925" cy="5835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960120" y="680720"/>
            <a:ext cx="10272358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atinLnBrk="1"/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近期教科研信息</a:t>
            </a:r>
            <a:r>
              <a:rPr lang="en-US" altLang="zh-CN" sz="2800" b="1" dirty="0" smtClean="0">
                <a:latin typeface="微软雅黑" panose="020B0503020204020204" charset="-122"/>
                <a:ea typeface="微软雅黑" panose="020B0503020204020204" charset="-122"/>
              </a:rPr>
              <a:t>                    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946150" y="1661794"/>
          <a:ext cx="9833012" cy="2601236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220470"/>
                <a:gridCol w="1667700"/>
                <a:gridCol w="5413696"/>
                <a:gridCol w="1531146"/>
              </a:tblGrid>
              <a:tr h="472952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400" dirty="0" smtClean="0"/>
                        <a:t>序号</a:t>
                      </a:r>
                      <a:endParaRPr lang="zh-CN" altLang="en-US" sz="2400" dirty="0" smtClean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dirty="0" smtClean="0"/>
                        <a:t>截止</a:t>
                      </a:r>
                      <a:r>
                        <a:rPr lang="en-US" sz="2400" dirty="0" err="1" smtClean="0"/>
                        <a:t>日期</a:t>
                      </a:r>
                      <a:endParaRPr lang="en-US" altLang="en-US" sz="2400" dirty="0" err="1" smtClean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400" dirty="0" smtClean="0"/>
                        <a:t>评比项目</a:t>
                      </a:r>
                      <a:endParaRPr lang="zh-CN" altLang="en-US" sz="2400" dirty="0" smtClean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400" dirty="0" smtClean="0"/>
                        <a:t>对象</a:t>
                      </a:r>
                      <a:endParaRPr lang="zh-CN" altLang="en-US" sz="2400" dirty="0" smtClean="0"/>
                    </a:p>
                  </a:txBody>
                  <a:tcPr marL="0" marR="0" marT="0" marB="0" anchor="ctr"/>
                </a:tc>
              </a:tr>
              <a:tr h="7094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kern="100" dirty="0" smtClean="0"/>
                        <a:t>1</a:t>
                      </a:r>
                      <a:endParaRPr lang="en-US" altLang="zh-CN" sz="2000" kern="100" dirty="0" smtClean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zh-CN" altLang="en-US" sz="1800" dirty="0" smtClean="0">
                          <a:solidFill>
                            <a:schemeClr val="tx1"/>
                          </a:solidFill>
                        </a:rPr>
                        <a:t>年</a:t>
                      </a:r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zh-CN" altLang="en-US" sz="1800" dirty="0" smtClean="0">
                          <a:solidFill>
                            <a:schemeClr val="tx1"/>
                          </a:solidFill>
                        </a:rPr>
                        <a:t>月</a:t>
                      </a:r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r>
                        <a:rPr lang="zh-CN" altLang="en-US" sz="1800" dirty="0" smtClean="0">
                          <a:solidFill>
                            <a:schemeClr val="tx1"/>
                          </a:solidFill>
                        </a:rPr>
                        <a:t>日</a:t>
                      </a:r>
                      <a:endParaRPr lang="zh-CN" altLang="en-US" sz="18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800" kern="100" dirty="0" smtClean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zh-CN" altLang="en-US" sz="1800" kern="100" dirty="0" smtClean="0">
                          <a:solidFill>
                            <a:schemeClr val="tx1"/>
                          </a:solidFill>
                        </a:rPr>
                        <a:t>年市局直属中小学老师优秀教育教学论文评审活动</a:t>
                      </a:r>
                      <a:endParaRPr lang="zh-CN" altLang="en-US" sz="1800" kern="1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800" kern="100" dirty="0" smtClean="0">
                          <a:solidFill>
                            <a:schemeClr val="tx1"/>
                          </a:solidFill>
                        </a:rPr>
                        <a:t>全体教师</a:t>
                      </a:r>
                      <a:endParaRPr lang="zh-CN" altLang="en-US" sz="1800" kern="1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/>
                </a:tc>
              </a:tr>
              <a:tr h="7094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kern="100" smtClean="0"/>
                        <a:t>2</a:t>
                      </a:r>
                      <a:endParaRPr lang="en-US" altLang="zh-CN" sz="2000" kern="100" dirty="0" smtClean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zh-CN" altLang="zh-CN" sz="1800" dirty="0" smtClean="0">
                          <a:solidFill>
                            <a:schemeClr val="tx1"/>
                          </a:solidFill>
                        </a:rPr>
                        <a:t>年</a:t>
                      </a:r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zh-CN" altLang="en-US" sz="1800" dirty="0" smtClean="0">
                          <a:solidFill>
                            <a:schemeClr val="tx1"/>
                          </a:solidFill>
                        </a:rPr>
                        <a:t>月</a:t>
                      </a:r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lang="zh-CN" altLang="en-US" sz="1800" dirty="0" smtClean="0">
                          <a:solidFill>
                            <a:schemeClr val="tx1"/>
                          </a:solidFill>
                        </a:rPr>
                        <a:t>日</a:t>
                      </a:r>
                      <a:endParaRPr lang="zh-CN" altLang="en-US" sz="18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kern="100" dirty="0" smtClean="0">
                          <a:solidFill>
                            <a:schemeClr val="tx1"/>
                          </a:solidFill>
                        </a:rPr>
                        <a:t>2020年温州市中小学线上教育教学案例微课征集评比活动</a:t>
                      </a:r>
                      <a:endParaRPr lang="zh-CN" altLang="en-US" sz="1800" kern="1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kern="100" dirty="0" smtClean="0">
                          <a:solidFill>
                            <a:schemeClr val="tx1"/>
                          </a:solidFill>
                        </a:rPr>
                        <a:t>全体教师</a:t>
                      </a:r>
                      <a:endParaRPr lang="zh-CN" altLang="en-US" sz="1800" kern="1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4" name="图片 3" descr="七中logo 白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24564" y="5801697"/>
            <a:ext cx="2458085" cy="69405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>
    <p:fade thruBlk="1"/>
  </p:transition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KSO_WM_TAG_VERSION" val="1.0"/>
  <p:tag name="KSO_WM_TEMPLATE_CATEGORY" val="custom"/>
  <p:tag name="KSO_WM_TEMPLATE_INDEX" val="20182963"/>
</p:tagLst>
</file>

<file path=ppt/tags/tag4.xml><?xml version="1.0" encoding="utf-8"?>
<p:tagLst xmlns:p="http://schemas.openxmlformats.org/presentationml/2006/main">
  <p:tag name="KSO_WM_TAG_VERSION" val="1.0"/>
  <p:tag name="KSO_WM_TEMPLATE_CATEGORY" val="custom"/>
  <p:tag name="KSO_WM_TEMPLATE_INDEX" val="20182963"/>
</p:tagLst>
</file>

<file path=ppt/tags/tag5.xml><?xml version="1.0" encoding="utf-8"?>
<p:tagLst xmlns:p="http://schemas.openxmlformats.org/presentationml/2006/main">
  <p:tag name="KSO_WM_TEMPLATE_CATEGORY" val="custom"/>
  <p:tag name="KSO_WM_TEMPLATE_INDEX" val="20182963"/>
  <p:tag name="KSO_WM_TAG_VERSION" val="1.0"/>
  <p:tag name="KSO_WM_BEAUTIFY_FLAG" val="#wm#"/>
  <p:tag name="KSO_WM_TEMPLATE_THUMBS_INDEX" val="1、9、12、16、5、19、22"/>
</p:tagLst>
</file>

<file path=ppt/tags/tag6.xml><?xml version="1.0" encoding="utf-8"?>
<p:tagLst xmlns:p="http://schemas.openxmlformats.org/presentationml/2006/main">
  <p:tag name="KSO_WM_UNIT_TABLE_BEAUTIFY" val="smartTable{3504f122-4151-4805-b815-31abb970c8d3}"/>
</p:tagLst>
</file>

<file path=ppt/tags/tag7.xml><?xml version="1.0" encoding="utf-8"?>
<p:tagLst xmlns:p="http://schemas.openxmlformats.org/presentationml/2006/main">
  <p:tag name="KSO_WM_TEMPLATE_CATEGORY" val="custom"/>
  <p:tag name="KSO_WM_TEMPLATE_INDEX" val="20182963"/>
  <p:tag name="KSO_WM_TAG_VERSION" val="1.0"/>
  <p:tag name="KSO_WM_SLIDE_ID" val="custom20182963_22"/>
  <p:tag name="KSO_WM_SLIDE_INDEX" val="22"/>
  <p:tag name="KSO_WM_SLIDE_ITEM_CNT" val="2"/>
  <p:tag name="KSO_WM_SLIDE_LAYOUT" val="a_f"/>
  <p:tag name="KSO_WM_SLIDE_LAYOUT_CNT" val="1_1"/>
  <p:tag name="KSO_WM_SLIDE_TYPE" val="endPage"/>
  <p:tag name="KSO_WM_BEAUTIFY_FLAG" val="#wm#"/>
</p:tagLst>
</file>

<file path=ppt/tags/tag8.xml><?xml version="1.0" encoding="utf-8"?>
<p:tagLst xmlns:p="http://schemas.openxmlformats.org/presentationml/2006/main">
  <p:tag name="KSO_WM_UNIT_TABLE_BEAUTIFY" val="smartTable{1100721c-5c7c-4e7b-9856-b53ea8c5d290}"/>
</p:tagLst>
</file>

<file path=ppt/tags/tag9.xml><?xml version="1.0" encoding="utf-8"?>
<p:tagLst xmlns:p="http://schemas.openxmlformats.org/presentationml/2006/main">
  <p:tag name="KSO_WM_TEMPLATE_CATEGORY" val="custom"/>
  <p:tag name="KSO_WM_TEMPLATE_INDEX" val="20182963"/>
  <p:tag name="KSO_WM_TAG_VERSION" val="1.0"/>
  <p:tag name="KSO_WM_SLIDE_ID" val="custom20182963_22"/>
  <p:tag name="KSO_WM_SLIDE_INDEX" val="22"/>
  <p:tag name="KSO_WM_SLIDE_ITEM_CNT" val="2"/>
  <p:tag name="KSO_WM_SLIDE_LAYOUT" val="a_f"/>
  <p:tag name="KSO_WM_SLIDE_LAYOUT_CNT" val="1_1"/>
  <p:tag name="KSO_WM_SLIDE_TYPE" val="endPage"/>
  <p:tag name="KSO_WM_BEAUTIFY_FLAG" val="#wm#"/>
</p:tagLst>
</file>

<file path=ppt/tags/tag10.xml><?xml version="1.0" encoding="utf-8"?>
<p:tagLst xmlns:p="http://schemas.openxmlformats.org/presentationml/2006/main">
  <p:tag name="KSO_WM_UNIT_TABLE_BEAUTIFY" val="smartTable{1aefa118-96dc-4a6a-8f5e-e53ec60ee26b}"/>
</p:tagLst>
</file>

<file path=ppt/tags/tag11.xml><?xml version="1.0" encoding="utf-8"?>
<p:tagLst xmlns:p="http://schemas.openxmlformats.org/presentationml/2006/main">
  <p:tag name="KSO_WM_TEMPLATE_CATEGORY" val="custom"/>
  <p:tag name="KSO_WM_TEMPLATE_INDEX" val="20182963"/>
</p:tagLst>
</file>

<file path=ppt/theme/theme1.xml><?xml version="1.0" encoding="utf-8"?>
<a:theme xmlns:a="http://schemas.openxmlformats.org/drawingml/2006/main" name="webwppDef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61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A5300F"/>
      </a:accent1>
      <a:accent2>
        <a:srgbClr val="E19825"/>
      </a:accent2>
      <a:accent3>
        <a:srgbClr val="D55816"/>
      </a:accent3>
      <a:accent4>
        <a:srgbClr val="B19C7D"/>
      </a:accent4>
      <a:accent5>
        <a:srgbClr val="7F5F52"/>
      </a:accent5>
      <a:accent6>
        <a:srgbClr val="B27D49"/>
      </a:accent6>
      <a:hlink>
        <a:srgbClr val="A5300F"/>
      </a:hlink>
      <a:folHlink>
        <a:srgbClr val="BFBFBF"/>
      </a:folHlink>
    </a:clrScheme>
    <a:fontScheme name="vcwnuor0">
      <a:majorFont>
        <a:latin typeface="Arial"/>
        <a:ea typeface="SimHei"/>
        <a:cs typeface=""/>
      </a:majorFont>
      <a:minorFont>
        <a:latin typeface="Arial"/>
        <a:ea typeface="Sim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Fan</Template>
  <TotalTime>0</TotalTime>
  <Words>395</Words>
  <Application>WPS 演示</Application>
  <PresentationFormat>自定义</PresentationFormat>
  <Paragraphs>88</Paragraphs>
  <Slides>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</vt:i4>
      </vt:variant>
    </vt:vector>
  </HeadingPairs>
  <TitlesOfParts>
    <vt:vector size="15" baseType="lpstr">
      <vt:lpstr>Arial</vt:lpstr>
      <vt:lpstr>宋体</vt:lpstr>
      <vt:lpstr>Wingdings</vt:lpstr>
      <vt:lpstr>华文新魏</vt:lpstr>
      <vt:lpstr>文道楷体</vt:lpstr>
      <vt:lpstr>文道楷体</vt:lpstr>
      <vt:lpstr>微软雅黑</vt:lpstr>
      <vt:lpstr>Arial Unicode MS</vt:lpstr>
      <vt:lpstr>黑体</vt:lpstr>
      <vt:lpstr>Calibri</vt:lpstr>
      <vt:lpstr>webwppDefTheme</vt:lpstr>
      <vt:lpstr>1_Office 主题​​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pan</cp:lastModifiedBy>
  <cp:revision>474</cp:revision>
  <dcterms:created xsi:type="dcterms:W3CDTF">2020-02-25T06:29:00Z</dcterms:created>
  <dcterms:modified xsi:type="dcterms:W3CDTF">2020-04-05T14:40:47Z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2052-11.1.0.9584</vt:lpwstr>
  </property>
</Properties>
</file>