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49.xml" ContentType="application/vnd.openxmlformats-officedocument.presentationml.tags+xml"/>
  <Override PartName="/ppt/tags/tag58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tags/tag56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tags/tag54.xml" ContentType="application/vnd.openxmlformats-officedocument.presentationml.tags+xml"/>
  <Override PartName="/ppt/tags/tag63.xml" ContentType="application/vnd.openxmlformats-officedocument.presentationml.tags+xml"/>
  <Override PartName="/ppt/tags/tag65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12" r:id="rId2"/>
    <p:sldId id="413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596D7"/>
    <a:srgbClr val="6A7E8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778" autoAdjust="0"/>
    <p:restoredTop sz="94660"/>
  </p:normalViewPr>
  <p:slideViewPr>
    <p:cSldViewPr snapToGrid="0">
      <p:cViewPr varScale="1">
        <p:scale>
          <a:sx n="65" d="100"/>
          <a:sy n="65" d="100"/>
        </p:scale>
        <p:origin x="-894" y="-114"/>
      </p:cViewPr>
      <p:guideLst>
        <p:guide orient="horz" pos="2160"/>
        <p:guide pos="383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2020/4/26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2020/4/26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644775" y="911860"/>
            <a:ext cx="673163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2019学年第二学期教研室：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第</a:t>
            </a:r>
            <a:r>
              <a:rPr lang="en-US" alt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12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周</a:t>
            </a:r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（校本教研）活动信息</a:t>
            </a:r>
            <a:endParaRPr lang="zh-CN" altLang="en-US" sz="2000" b="0" dirty="0">
              <a:ln w="9525">
                <a:noFill/>
                <a:prstDash val="solid"/>
              </a:ln>
              <a:solidFill>
                <a:schemeClr val="bg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106130" y="1445895"/>
          <a:ext cx="9728876" cy="1717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7986"/>
                <a:gridCol w="1215390"/>
                <a:gridCol w="2841625"/>
                <a:gridCol w="1741170"/>
                <a:gridCol w="1257935"/>
                <a:gridCol w="1334770"/>
              </a:tblGrid>
              <a:tr h="6838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初中语文组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市</a:t>
                      </a:r>
                      <a:r>
                        <a:rPr lang="zh-CN" altLang="en-US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直活动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i="0" kern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lang="zh-CN" altLang="en-US" sz="1600" b="1" i="0" kern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基于“学为中心”的有效复习教学</a:t>
                      </a:r>
                      <a:r>
                        <a:rPr lang="en-US" altLang="zh-CN" sz="1600" b="1" i="0" kern="1200" dirty="0" smtClean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29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市直钉钉直播室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600" b="1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初中科学组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市直活动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科学中考复习会议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市直钉钉直播室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600" b="1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22225" y="-5588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51915" y="1569720"/>
          <a:ext cx="9385300" cy="17646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9315"/>
                <a:gridCol w="1828800"/>
                <a:gridCol w="5308600"/>
                <a:gridCol w="1378585"/>
              </a:tblGrid>
              <a:tr h="4737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序号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截止日期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评比项目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对象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6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2020年温州市义务教育精品课程评比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初中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altLang="zh-CN" sz="18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7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关于组织学生生涯规划教育之“生涯工具和生涯辅助”案例征集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高中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139825" y="791845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近期教科研信息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117</Words>
  <Application>WPS 演示</Application>
  <PresentationFormat>自定义</PresentationFormat>
  <Paragraphs>42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主题​​</vt:lpstr>
      <vt:lpstr>幻灯片 1</vt:lpstr>
      <vt:lpstr>幻灯片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pc1656</cp:lastModifiedBy>
  <cp:revision>217</cp:revision>
  <dcterms:created xsi:type="dcterms:W3CDTF">2019-06-19T02:08:00Z</dcterms:created>
  <dcterms:modified xsi:type="dcterms:W3CDTF">2020-04-26T07:54:02Z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