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45" r:id="rId4"/>
    <p:sldId id="33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196"/>
        <p:guide pos="38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20419" y="766445"/>
            <a:ext cx="1066874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第四周开课活动信息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6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35980" y="1700480"/>
          <a:ext cx="10817860" cy="354908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22"/>
                <a:gridCol w="3065930"/>
                <a:gridCol w="3367143"/>
                <a:gridCol w="1419093"/>
                <a:gridCol w="1517744"/>
              </a:tblGrid>
              <a:tr h="7962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3848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王静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《语文作业中的解题思维》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日周二下午第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07201903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72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丁静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《民族调式（七声）》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3月7日周六上午8:30-9:10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07201801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曾子窈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贯口《报书目》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3月7日周六上午9:20-10:00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07201902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金耘汐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《和声小调与旋律小调》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3月7日周六上午10:10-10:50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07201901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苏丁草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《高考病句复习》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日周日上午第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:00-10:40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7500" y="578802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50640"/>
                <a:gridCol w="163753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2020</a:t>
                      </a:r>
                      <a:r>
                        <a:rPr lang="zh-CN" altLang="en-US" dirty="0" smtClean="0"/>
                        <a:t>年</a:t>
                      </a:r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月</a:t>
                      </a:r>
                      <a:r>
                        <a:rPr lang="en-US" altLang="zh-CN" dirty="0" smtClean="0"/>
                        <a:t>15</a:t>
                      </a:r>
                      <a:r>
                        <a:rPr lang="zh-CN" altLang="en-US" dirty="0" smtClean="0"/>
                        <a:t>日</a:t>
                      </a:r>
                      <a:endParaRPr lang="zh-CN" altLang="en-US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年度温州市中小学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微调研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征集与评选活动</a:t>
                      </a:r>
                      <a:endParaRPr lang="zh-CN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全体教师</a:t>
                      </a:r>
                      <a:endParaRPr lang="zh-CN" altLang="en-US" sz="1800" dirty="0" smtClean="0"/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年教育科学研究课题立项申报工作的通知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/>
                        <a:t>3</a:t>
                      </a:r>
                      <a:endParaRPr lang="en-US" altLang="zh-CN" sz="18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1100721c-5c7c-4e7b-9856-b53ea8c5d290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442</Words>
  <Application>WPS 演示</Application>
  <PresentationFormat>自定义</PresentationFormat>
  <Paragraphs>98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华文新魏</vt:lpstr>
      <vt:lpstr>文道楷体</vt:lpstr>
      <vt:lpstr>文道楷体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423</cp:revision>
  <dcterms:created xsi:type="dcterms:W3CDTF">2020-02-25T06:29:00Z</dcterms:created>
  <dcterms:modified xsi:type="dcterms:W3CDTF">2020-03-05T11:37:28Z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