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sldIdLst>
    <p:sldId id="329" r:id="rId4"/>
    <p:sldId id="343" r:id="rId6"/>
    <p:sldId id="345" r:id="rId7"/>
    <p:sldId id="33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8DB6"/>
    <a:srgbClr val="F7F8FA"/>
    <a:srgbClr val="514038"/>
    <a:srgbClr val="394959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571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34" y="-90"/>
      </p:cViewPr>
      <p:guideLst>
        <p:guide orient="horz" pos="2233"/>
        <p:guide pos="38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67983" y="2702831"/>
            <a:ext cx="9143999" cy="1336131"/>
          </a:xfr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8080" y="4403754"/>
            <a:ext cx="6426200" cy="93003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9" r="14977"/>
          <a:stretch>
            <a:fillRect/>
          </a:stretch>
        </p:blipFill>
        <p:spPr>
          <a:xfrm>
            <a:off x="4685146" y="0"/>
            <a:ext cx="7506854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1102673"/>
            <a:ext cx="3035070" cy="838774"/>
          </a:xfrm>
          <a:ln w="571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2335576"/>
            <a:ext cx="3035070" cy="34197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67983" y="2702831"/>
            <a:ext cx="9143999" cy="1336130"/>
          </a:xfrm>
        </p:spPr>
        <p:txBody>
          <a:bodyPr anchor="b">
            <a:noAutofit/>
          </a:bodyPr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47763" y="4403725"/>
            <a:ext cx="6426200" cy="930275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tags" Target="../tags/tag5.xml"/><Relationship Id="rId12" Type="http://schemas.openxmlformats.org/officeDocument/2006/relationships/tags" Target="../tags/tag4.xml"/><Relationship Id="rId11" Type="http://schemas.openxmlformats.org/officeDocument/2006/relationships/tags" Target="../tags/tag3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7.xml"/><Relationship Id="rId2" Type="http://schemas.openxmlformats.org/officeDocument/2006/relationships/image" Target="../media/image3.png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9.xml"/><Relationship Id="rId2" Type="http://schemas.openxmlformats.org/officeDocument/2006/relationships/image" Target="../media/image3.png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1.xml"/><Relationship Id="rId2" Type="http://schemas.openxmlformats.org/officeDocument/2006/relationships/image" Target="../media/image3.png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17239" y="583564"/>
            <a:ext cx="10668747" cy="622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第五周校本教研活动信息  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9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13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endParaRPr lang="zh-CN" altLang="zh-CN" sz="32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808" y="1321644"/>
          <a:ext cx="10448290" cy="5139203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44930"/>
                <a:gridCol w="1253490"/>
                <a:gridCol w="3277707"/>
                <a:gridCol w="1840907"/>
                <a:gridCol w="1300368"/>
                <a:gridCol w="1430767"/>
              </a:tblGrid>
              <a:tr h="60134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高中数学组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王聪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《聊聊知识点小微课和微课录制模版》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9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日周一下午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30-2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钉钉数学组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生物组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徐雪娜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《生物网络教学质量评估》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11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4:20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-5:00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钉钉生物组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dirty="0" smtClean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政治组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孙诗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讲座《高三政治有效复习的微行为》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11</a:t>
                      </a: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40-5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/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/>
                          </a:solidFill>
                          <a:ea typeface="文道楷体"/>
                        </a:rPr>
                        <a:t>是</a:t>
                      </a:r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高中语文组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周怿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《创造综合性学习情境，提升语言美的表达与创造》</a:t>
                      </a:r>
                      <a:endParaRPr lang="zh-CN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11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日周三晚上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钉钉语文组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/>
                      <a:endParaRPr lang="zh-CN" altLang="en-US" sz="1600" dirty="0">
                        <a:solidFill>
                          <a:schemeClr val="tx1"/>
                        </a:solidFill>
                        <a:ea typeface="文道楷体"/>
                      </a:endParaRPr>
                    </a:p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历史组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阚韶辉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《研讨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201902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学期各段教学进度和开课安排》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11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日周三晚上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钉钉历史组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信息组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王晓东</a:t>
                      </a:r>
                      <a:endParaRPr lang="zh-CN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《关于网页制作技术的探讨》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12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15-4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55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钉钉信息组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0" kern="1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b="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69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音乐组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谭红妍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《论文与团建》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3:30-4:10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钉钉音乐组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0" kern="1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b="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690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社会组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李贝贝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《课题研讨》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3月13日</a:t>
                      </a: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周五</a:t>
                      </a:r>
                      <a:r>
                        <a:rPr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下午4:00-4:30</a:t>
                      </a:r>
                      <a:endParaRPr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钉钉社会组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39020" y="62744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17239" y="202564"/>
            <a:ext cx="10668747" cy="129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17148" y="579964"/>
          <a:ext cx="10447894" cy="345327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93190"/>
                <a:gridCol w="1236980"/>
                <a:gridCol w="3179642"/>
                <a:gridCol w="1970405"/>
                <a:gridCol w="1236910"/>
                <a:gridCol w="1430767"/>
              </a:tblGrid>
              <a:tr h="60134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56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地理组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王艳艳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王海虹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《微课程制作交流探讨》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30-5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钉钉地理组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初中英语组</a:t>
                      </a:r>
                      <a:endParaRPr lang="zh-CN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郑林平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讲座《谈谈在英语教学中词汇拓展的实施》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13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日周五下午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50--5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30</a:t>
                      </a:r>
                      <a:endParaRPr lang="en-US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07201803</a:t>
                      </a:r>
                      <a:endParaRPr lang="en-US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是</a:t>
                      </a:r>
                      <a:endParaRPr lang="en-US" altLang="zh-CN" sz="160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物化组</a:t>
                      </a:r>
                      <a:endParaRPr lang="zh-CN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林松锦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《漫谈：后疫情时代的课堂创新》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13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日周五晚上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7:00-7:40</a:t>
                      </a:r>
                      <a:endParaRPr lang="en-US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钉钉物化组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83565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美术组</a:t>
                      </a:r>
                      <a:endParaRPr lang="zh-CN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王靖博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《论文比赛、课题申报主题内容讨论》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14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日周六下午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1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00-1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40</a:t>
                      </a:r>
                      <a:endParaRPr lang="en-US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钉钉美术组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en-US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90100" y="60839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810259" y="264795"/>
            <a:ext cx="10668747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第五周开课活动信息  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9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13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10275" y="932130"/>
          <a:ext cx="10817860" cy="589548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447822"/>
                <a:gridCol w="3065930"/>
                <a:gridCol w="3367143"/>
                <a:gridCol w="1419093"/>
                <a:gridCol w="1517744"/>
              </a:tblGrid>
              <a:tr h="7962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开课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教师 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课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（主题）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备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注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53848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吴烨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《鸿门宴》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日周二下午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节3：30-4：10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00700003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周怿</a:t>
                      </a:r>
                      <a:endParaRPr 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《标点符号复习》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0-2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徐雪娜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《生物变异的来源》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30-4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00700003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朱冉洁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《We are all fighters 听说训练课》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1:30-00-2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00700003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张盈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《高三写作课》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邹黎明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《美的力量》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14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日周六上午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9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00-9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00700003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胡海翔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《绘本创作》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14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日周六上午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50-11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00700003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72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张艳红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《文创产品设计》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14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日周六上午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9:00--10:00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00700002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553532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王靖博</a:t>
                      </a:r>
                      <a:endParaRPr lang="zh-CN" altLang="zh-CN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《速写鉴赏》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14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日周六上午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00-11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00700002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图片 6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61195" y="62744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60120" y="680720"/>
            <a:ext cx="102723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近期教科研信息</a:t>
            </a:r>
            <a:r>
              <a:rPr lang="en-US" altLang="zh-CN" sz="2800" b="1" dirty="0" smtClean="0">
                <a:latin typeface="微软雅黑" panose="020B0503020204020204" charset="-122"/>
                <a:ea typeface="微软雅黑" panose="020B0503020204020204" charset="-122"/>
              </a:rPr>
              <a:t>                    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946150" y="1661794"/>
          <a:ext cx="9833012" cy="260123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50640"/>
                <a:gridCol w="1637530"/>
                <a:gridCol w="5413696"/>
                <a:gridCol w="1531146"/>
              </a:tblGrid>
              <a:tr h="472952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序号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 smtClean="0"/>
                        <a:t>截止</a:t>
                      </a:r>
                      <a:r>
                        <a:rPr lang="en-US" sz="2400" dirty="0" err="1" smtClean="0"/>
                        <a:t>日期</a:t>
                      </a:r>
                      <a:endParaRPr lang="en-US" altLang="en-US" sz="2400" dirty="0" err="1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评比项目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对象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/>
                        <a:t>1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2020</a:t>
                      </a:r>
                      <a:r>
                        <a:rPr lang="zh-CN" altLang="en-US" dirty="0" smtClean="0"/>
                        <a:t>年</a:t>
                      </a:r>
                      <a:r>
                        <a:rPr lang="en-US" altLang="zh-CN" dirty="0" smtClean="0"/>
                        <a:t>3</a:t>
                      </a:r>
                      <a:r>
                        <a:rPr lang="zh-CN" altLang="en-US" dirty="0" smtClean="0"/>
                        <a:t>月</a:t>
                      </a:r>
                      <a:r>
                        <a:rPr lang="en-US" altLang="zh-CN" dirty="0" smtClean="0"/>
                        <a:t>15</a:t>
                      </a:r>
                      <a:r>
                        <a:rPr lang="zh-CN" altLang="en-US" dirty="0" smtClean="0"/>
                        <a:t>日</a:t>
                      </a:r>
                      <a:endParaRPr lang="zh-CN" altLang="en-US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年度温州市中小学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微调研</a:t>
                      </a:r>
                      <a:r>
                        <a:rPr lang="en-US" altLang="zh-CN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征集与评选活动</a:t>
                      </a:r>
                      <a:endParaRPr lang="zh-CN" alt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全体教师</a:t>
                      </a:r>
                      <a:endParaRPr lang="zh-CN" altLang="en-US" sz="1800" dirty="0" smtClean="0"/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smtClean="0"/>
                        <a:t>2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年教育科学研究课题立项申报工作的通知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/>
                        <a:t>3</a:t>
                      </a:r>
                      <a:endParaRPr lang="en-US" altLang="zh-CN" sz="18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日</a:t>
                      </a:r>
                      <a:endParaRPr lang="zh-CN" alt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年市局直属中小学老师优秀教育教学论文评审活动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124564" y="5801697"/>
            <a:ext cx="2458085" cy="6940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fade thruBlk="1"/>
  </p:transition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5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BEAUTIFY_FLAG" val="#wm#"/>
  <p:tag name="KSO_WM_TEMPLATE_THUMBS_INDEX" val="1、9、12、16、5、19、22"/>
</p:tagLst>
</file>

<file path=ppt/tags/tag6.xml><?xml version="1.0" encoding="utf-8"?>
<p:tagLst xmlns:p="http://schemas.openxmlformats.org/presentationml/2006/main">
  <p:tag name="KSO_WM_UNIT_TABLE_BEAUTIFY" val="smartTable{3504f122-4151-4805-b815-31abb970c8d3}"/>
</p:tagLst>
</file>

<file path=ppt/tags/tag7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8.xml><?xml version="1.0" encoding="utf-8"?>
<p:tagLst xmlns:p="http://schemas.openxmlformats.org/presentationml/2006/main">
  <p:tag name="KSO_WM_UNIT_TABLE_BEAUTIFY" val="smartTable{efbe94bc-d2e0-4177-b886-1b29a43f5ad9}"/>
</p:tagLst>
</file>

<file path=ppt/tags/tag9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10.xml><?xml version="1.0" encoding="utf-8"?>
<p:tagLst xmlns:p="http://schemas.openxmlformats.org/presentationml/2006/main">
  <p:tag name="KSO_WM_UNIT_TABLE_BEAUTIFY" val="smartTable{1100721c-5c7c-4e7b-9856-b53ea8c5d290}"/>
</p:tagLst>
</file>

<file path=ppt/tags/tag11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12.xml><?xml version="1.0" encoding="utf-8"?>
<p:tagLst xmlns:p="http://schemas.openxmlformats.org/presentationml/2006/main">
  <p:tag name="KSO_WM_TEMPLATE_CATEGORY" val="custom"/>
  <p:tag name="KSO_WM_TEMPLATE_INDEX" val="20182963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6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A5300F"/>
      </a:hlink>
      <a:folHlink>
        <a:srgbClr val="BFBFBF"/>
      </a:folHlink>
    </a:clrScheme>
    <a:fontScheme name="vcwnuor0">
      <a:majorFont>
        <a:latin typeface="Arial"/>
        <a:ea typeface="SimHei"/>
        <a:cs typeface=""/>
      </a:majorFont>
      <a:minorFont>
        <a:latin typeface="Arial"/>
        <a:ea typeface="Sim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1276</Words>
  <Application>WPS 演示</Application>
  <PresentationFormat>自定义</PresentationFormat>
  <Paragraphs>333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宋体</vt:lpstr>
      <vt:lpstr>Wingdings</vt:lpstr>
      <vt:lpstr>华文新魏</vt:lpstr>
      <vt:lpstr>文道楷体</vt:lpstr>
      <vt:lpstr>文道楷体</vt:lpstr>
      <vt:lpstr>楷体</vt:lpstr>
      <vt:lpstr>微软雅黑</vt:lpstr>
      <vt:lpstr>Arial Unicode MS</vt:lpstr>
      <vt:lpstr>黑体</vt:lpstr>
      <vt:lpstr>Calibri</vt:lpstr>
      <vt:lpstr>webwppDefTheme</vt:lpstr>
      <vt:lpstr>1_Office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pan</cp:lastModifiedBy>
  <cp:revision>445</cp:revision>
  <dcterms:created xsi:type="dcterms:W3CDTF">2020-02-25T06:29:00Z</dcterms:created>
  <dcterms:modified xsi:type="dcterms:W3CDTF">2020-03-23T01:34:44Z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